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785" r:id="rId1"/>
    <p:sldMasterId id="2147484797" r:id="rId2"/>
  </p:sldMasterIdLst>
  <p:notesMasterIdLst>
    <p:notesMasterId r:id="rId9"/>
  </p:notesMasterIdLst>
  <p:handoutMasterIdLst>
    <p:handoutMasterId r:id="rId10"/>
  </p:handoutMasterIdLst>
  <p:sldIdLst>
    <p:sldId id="1464" r:id="rId3"/>
    <p:sldId id="1465" r:id="rId4"/>
    <p:sldId id="1466" r:id="rId5"/>
    <p:sldId id="1469" r:id="rId6"/>
    <p:sldId id="1467" r:id="rId7"/>
    <p:sldId id="1468" r:id="rId8"/>
  </p:sldIdLst>
  <p:sldSz cx="12192000" cy="6858000"/>
  <p:notesSz cx="6400800" cy="86868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宋体" charset="0"/>
        <a:cs typeface="宋体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宋体" charset="0"/>
        <a:cs typeface="宋体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宋体" charset="0"/>
        <a:cs typeface="宋体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宋体" charset="0"/>
        <a:cs typeface="宋体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宋体" charset="0"/>
        <a:cs typeface="宋体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宋体" charset="0"/>
        <a:cs typeface="宋体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宋体" charset="0"/>
        <a:cs typeface="宋体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宋体" charset="0"/>
        <a:cs typeface="宋体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宋体" charset="0"/>
        <a:cs typeface="宋体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9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xd" initials="z" lastIdx="0" clrIdx="0"/>
  <p:cmAuthor id="2" name="朱结奥" initials="朱结奥" lastIdx="1" clrIdx="1">
    <p:extLst>
      <p:ext uri="{19B8F6BF-5375-455C-9EA6-DF929625EA0E}">
        <p15:presenceInfo xmlns:p15="http://schemas.microsoft.com/office/powerpoint/2012/main" userId="朱结奥" providerId="None"/>
      </p:ext>
    </p:extLst>
  </p:cmAuthor>
  <p:cmAuthor id="3" name="Zhu John" initials="ZJ" lastIdx="2" clrIdx="2">
    <p:extLst>
      <p:ext uri="{19B8F6BF-5375-455C-9EA6-DF929625EA0E}">
        <p15:presenceInfo xmlns:p15="http://schemas.microsoft.com/office/powerpoint/2012/main" userId="73a420365d994b2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9A6E4"/>
    <a:srgbClr val="5DAE5D"/>
    <a:srgbClr val="CC9B00"/>
    <a:srgbClr val="FFC000"/>
    <a:srgbClr val="7030A0"/>
    <a:srgbClr val="A66CD2"/>
    <a:srgbClr val="8C89FF"/>
    <a:srgbClr val="82F16F"/>
    <a:srgbClr val="FFD1D1"/>
    <a:srgbClr val="2FD1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主题样式 1 - 强调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浅色样式 3 - 强调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C083E6E3-FA7D-4D7B-A595-EF9225AFEA82}" styleName="浅色样式 1 - 强调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8A107856-5554-42FB-B03E-39F5DBC370BA}" styleName="中度样式 4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C4B1156A-380E-4F78-BDF5-A606A8083BF9}" styleName="中度样式 4 - 强调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1" autoAdjust="0"/>
    <p:restoredTop sz="90385" autoAdjust="0"/>
  </p:normalViewPr>
  <p:slideViewPr>
    <p:cSldViewPr snapToGrid="0">
      <p:cViewPr varScale="1">
        <p:scale>
          <a:sx n="86" d="100"/>
          <a:sy n="86" d="100"/>
        </p:scale>
        <p:origin x="576" y="62"/>
      </p:cViewPr>
      <p:guideLst>
        <p:guide orient="horz" pos="2160"/>
        <p:guide pos="3904"/>
      </p:guideLst>
    </p:cSldViewPr>
  </p:slideViewPr>
  <p:notesTextViewPr>
    <p:cViewPr>
      <p:scale>
        <a:sx n="150" d="100"/>
        <a:sy n="150" d="100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3864" y="72"/>
      </p:cViewPr>
      <p:guideLst/>
    </p:cSldViewPr>
  </p:notes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userId="9547c3cceb2254d4" providerId="LiveId" clId="{045F3159-4163-42E5-A0DC-448351A34C7D}"/>
    <pc:docChg chg="undo custSel modSld">
      <pc:chgData name="" userId="9547c3cceb2254d4" providerId="LiveId" clId="{045F3159-4163-42E5-A0DC-448351A34C7D}" dt="2023-09-02T02:14:12.509" v="122" actId="1076"/>
      <pc:docMkLst>
        <pc:docMk/>
      </pc:docMkLst>
      <pc:sldChg chg="addSp modSp">
        <pc:chgData name="" userId="9547c3cceb2254d4" providerId="LiveId" clId="{045F3159-4163-42E5-A0DC-448351A34C7D}" dt="2023-09-02T02:14:12.509" v="122" actId="1076"/>
        <pc:sldMkLst>
          <pc:docMk/>
          <pc:sldMk cId="1358744095" sldId="258"/>
        </pc:sldMkLst>
        <pc:spChg chg="add mod">
          <ac:chgData name="" userId="9547c3cceb2254d4" providerId="LiveId" clId="{045F3159-4163-42E5-A0DC-448351A34C7D}" dt="2023-09-02T02:14:12.509" v="122" actId="1076"/>
          <ac:spMkLst>
            <pc:docMk/>
            <pc:sldMk cId="1358744095" sldId="258"/>
            <ac:spMk id="241" creationId="{2946DF07-956E-4273-845B-CE637C0AAFEA}"/>
          </ac:spMkLst>
        </pc:spChg>
      </pc:sldChg>
      <pc:sldChg chg="addSp delSp modSp">
        <pc:chgData name="" userId="9547c3cceb2254d4" providerId="LiveId" clId="{045F3159-4163-42E5-A0DC-448351A34C7D}" dt="2023-09-02T02:13:02.009" v="104" actId="1076"/>
        <pc:sldMkLst>
          <pc:docMk/>
          <pc:sldMk cId="3499434002" sldId="1460"/>
        </pc:sldMkLst>
        <pc:spChg chg="add mod">
          <ac:chgData name="" userId="9547c3cceb2254d4" providerId="LiveId" clId="{045F3159-4163-42E5-A0DC-448351A34C7D}" dt="2023-09-02T02:12:09.270" v="47" actId="1076"/>
          <ac:spMkLst>
            <pc:docMk/>
            <pc:sldMk cId="3499434002" sldId="1460"/>
            <ac:spMk id="2" creationId="{EF3B7E97-0D77-4A34-AFF9-1479810DDABB}"/>
          </ac:spMkLst>
        </pc:spChg>
        <pc:spChg chg="add mod">
          <ac:chgData name="" userId="9547c3cceb2254d4" providerId="LiveId" clId="{045F3159-4163-42E5-A0DC-448351A34C7D}" dt="2023-09-02T02:13:02.009" v="104" actId="1076"/>
          <ac:spMkLst>
            <pc:docMk/>
            <pc:sldMk cId="3499434002" sldId="1460"/>
            <ac:spMk id="71" creationId="{554B1808-9878-4EE9-B813-80291EE7ACAC}"/>
          </ac:spMkLst>
        </pc:spChg>
        <pc:picChg chg="add del mod">
          <ac:chgData name="" userId="9547c3cceb2254d4" providerId="LiveId" clId="{045F3159-4163-42E5-A0DC-448351A34C7D}" dt="2023-09-02T02:10:55.015" v="25"/>
          <ac:picMkLst>
            <pc:docMk/>
            <pc:sldMk cId="3499434002" sldId="1460"/>
            <ac:picMk id="70" creationId="{6B26E2F4-1150-434B-9E81-D6EAB2265FF1}"/>
          </ac:picMkLst>
        </pc:picChg>
      </pc:sldChg>
    </pc:docChg>
  </pc:docChgLst>
  <pc:docChgLst>
    <pc:chgData name="Zhu John" userId="73a420365d994b28" providerId="LiveId" clId="{AA151107-CDA0-4304-91E8-47A4F8FF103D}"/>
    <pc:docChg chg="undo redo custSel addSld delSld modSld sldOrd delMainMaster modMainMaster modNotesMaster">
      <pc:chgData name="Zhu John" userId="73a420365d994b28" providerId="LiveId" clId="{AA151107-CDA0-4304-91E8-47A4F8FF103D}" dt="2023-09-11T14:05:55.172" v="2062" actId="1076"/>
      <pc:docMkLst>
        <pc:docMk/>
      </pc:docMkLst>
      <pc:sldChg chg="addSp delSp modSp mod ord modAnim modNotesTx">
        <pc:chgData name="Zhu John" userId="73a420365d994b28" providerId="LiveId" clId="{AA151107-CDA0-4304-91E8-47A4F8FF103D}" dt="2023-09-11T13:46:12.263" v="1560" actId="1076"/>
        <pc:sldMkLst>
          <pc:docMk/>
          <pc:sldMk cId="1358744095" sldId="258"/>
        </pc:sldMkLst>
        <pc:spChg chg="mod">
          <ac:chgData name="Zhu John" userId="73a420365d994b28" providerId="LiveId" clId="{AA151107-CDA0-4304-91E8-47A4F8FF103D}" dt="2023-08-31T13:21:08.046" v="10"/>
          <ac:spMkLst>
            <pc:docMk/>
            <pc:sldMk cId="1358744095" sldId="258"/>
            <ac:spMk id="2" creationId="{CB6C227A-472A-44BF-AA13-76A82D0B2F45}"/>
          </ac:spMkLst>
        </pc:spChg>
        <pc:spChg chg="mod ord topLvl">
          <ac:chgData name="Zhu John" userId="73a420365d994b28" providerId="LiveId" clId="{AA151107-CDA0-4304-91E8-47A4F8FF103D}" dt="2023-08-31T14:37:21.550" v="443" actId="1076"/>
          <ac:spMkLst>
            <pc:docMk/>
            <pc:sldMk cId="1358744095" sldId="258"/>
            <ac:spMk id="3" creationId="{835671A5-AD04-4471-8B96-F70663DFAC1E}"/>
          </ac:spMkLst>
        </pc:spChg>
        <pc:spChg chg="mod topLvl">
          <ac:chgData name="Zhu John" userId="73a420365d994b28" providerId="LiveId" clId="{AA151107-CDA0-4304-91E8-47A4F8FF103D}" dt="2023-08-31T13:25:05.834" v="149" actId="165"/>
          <ac:spMkLst>
            <pc:docMk/>
            <pc:sldMk cId="1358744095" sldId="258"/>
            <ac:spMk id="4" creationId="{686CC29A-9CF9-4210-8D13-37421CE8EF86}"/>
          </ac:spMkLst>
        </pc:spChg>
        <pc:spChg chg="mod topLvl">
          <ac:chgData name="Zhu John" userId="73a420365d994b28" providerId="LiveId" clId="{AA151107-CDA0-4304-91E8-47A4F8FF103D}" dt="2023-08-31T13:25:05.834" v="149" actId="165"/>
          <ac:spMkLst>
            <pc:docMk/>
            <pc:sldMk cId="1358744095" sldId="258"/>
            <ac:spMk id="5" creationId="{ABE80548-3664-47E6-ADB0-3ADD69F0073D}"/>
          </ac:spMkLst>
        </pc:spChg>
        <pc:spChg chg="mod topLvl">
          <ac:chgData name="Zhu John" userId="73a420365d994b28" providerId="LiveId" clId="{AA151107-CDA0-4304-91E8-47A4F8FF103D}" dt="2023-08-31T13:25:05.834" v="149" actId="165"/>
          <ac:spMkLst>
            <pc:docMk/>
            <pc:sldMk cId="1358744095" sldId="258"/>
            <ac:spMk id="6" creationId="{AAA5CF58-D6F6-4619-929C-5B60E350B47F}"/>
          </ac:spMkLst>
        </pc:spChg>
        <pc:spChg chg="mod topLvl">
          <ac:chgData name="Zhu John" userId="73a420365d994b28" providerId="LiveId" clId="{AA151107-CDA0-4304-91E8-47A4F8FF103D}" dt="2023-08-31T13:25:05.834" v="149" actId="165"/>
          <ac:spMkLst>
            <pc:docMk/>
            <pc:sldMk cId="1358744095" sldId="258"/>
            <ac:spMk id="7" creationId="{6E784B61-AEAD-41F8-908D-3D71D35935DF}"/>
          </ac:spMkLst>
        </pc:spChg>
        <pc:spChg chg="mod topLvl">
          <ac:chgData name="Zhu John" userId="73a420365d994b28" providerId="LiveId" clId="{AA151107-CDA0-4304-91E8-47A4F8FF103D}" dt="2023-08-31T13:25:05.834" v="149" actId="165"/>
          <ac:spMkLst>
            <pc:docMk/>
            <pc:sldMk cId="1358744095" sldId="258"/>
            <ac:spMk id="8" creationId="{2E1C7B86-AA0B-44FC-847A-72673EBFE1A2}"/>
          </ac:spMkLst>
        </pc:spChg>
        <pc:spChg chg="mod topLvl">
          <ac:chgData name="Zhu John" userId="73a420365d994b28" providerId="LiveId" clId="{AA151107-CDA0-4304-91E8-47A4F8FF103D}" dt="2023-08-31T13:25:05.834" v="149" actId="165"/>
          <ac:spMkLst>
            <pc:docMk/>
            <pc:sldMk cId="1358744095" sldId="258"/>
            <ac:spMk id="9" creationId="{9B51DC39-672A-4043-A5B9-13B75B4FF942}"/>
          </ac:spMkLst>
        </pc:spChg>
        <pc:spChg chg="add del mod">
          <ac:chgData name="Zhu John" userId="73a420365d994b28" providerId="LiveId" clId="{AA151107-CDA0-4304-91E8-47A4F8FF103D}" dt="2023-08-31T13:22:28.065" v="88"/>
          <ac:spMkLst>
            <pc:docMk/>
            <pc:sldMk cId="1358744095" sldId="258"/>
            <ac:spMk id="11" creationId="{08C894E9-B1C7-4363-95F8-EE14C30B1619}"/>
          </ac:spMkLst>
        </pc:spChg>
        <pc:spChg chg="add del mod">
          <ac:chgData name="Zhu John" userId="73a420365d994b28" providerId="LiveId" clId="{AA151107-CDA0-4304-91E8-47A4F8FF103D}" dt="2023-08-31T13:22:28.065" v="88"/>
          <ac:spMkLst>
            <pc:docMk/>
            <pc:sldMk cId="1358744095" sldId="258"/>
            <ac:spMk id="12" creationId="{1E17F8D8-AE8C-4C49-B87D-A3944653898B}"/>
          </ac:spMkLst>
        </pc:spChg>
        <pc:spChg chg="mod">
          <ac:chgData name="Zhu John" userId="73a420365d994b28" providerId="LiveId" clId="{AA151107-CDA0-4304-91E8-47A4F8FF103D}" dt="2023-08-31T13:22:23.458" v="85"/>
          <ac:spMkLst>
            <pc:docMk/>
            <pc:sldMk cId="1358744095" sldId="258"/>
            <ac:spMk id="16" creationId="{2A2A5BB8-F752-4120-A980-AF7892B5319E}"/>
          </ac:spMkLst>
        </pc:spChg>
        <pc:spChg chg="mod">
          <ac:chgData name="Zhu John" userId="73a420365d994b28" providerId="LiveId" clId="{AA151107-CDA0-4304-91E8-47A4F8FF103D}" dt="2023-08-31T13:22:23.458" v="85"/>
          <ac:spMkLst>
            <pc:docMk/>
            <pc:sldMk cId="1358744095" sldId="258"/>
            <ac:spMk id="17" creationId="{CF028540-1FED-4C18-870B-F1E2E8E18443}"/>
          </ac:spMkLst>
        </pc:spChg>
        <pc:spChg chg="mod">
          <ac:chgData name="Zhu John" userId="73a420365d994b28" providerId="LiveId" clId="{AA151107-CDA0-4304-91E8-47A4F8FF103D}" dt="2023-08-31T13:22:23.458" v="85"/>
          <ac:spMkLst>
            <pc:docMk/>
            <pc:sldMk cId="1358744095" sldId="258"/>
            <ac:spMk id="18" creationId="{D6172E68-BD99-44F9-902C-522305E75815}"/>
          </ac:spMkLst>
        </pc:spChg>
        <pc:spChg chg="mod">
          <ac:chgData name="Zhu John" userId="73a420365d994b28" providerId="LiveId" clId="{AA151107-CDA0-4304-91E8-47A4F8FF103D}" dt="2023-08-31T13:22:23.458" v="85"/>
          <ac:spMkLst>
            <pc:docMk/>
            <pc:sldMk cId="1358744095" sldId="258"/>
            <ac:spMk id="19" creationId="{F90B7F90-6709-43F9-A0F4-4DC327F7BFD8}"/>
          </ac:spMkLst>
        </pc:spChg>
        <pc:spChg chg="mod">
          <ac:chgData name="Zhu John" userId="73a420365d994b28" providerId="LiveId" clId="{AA151107-CDA0-4304-91E8-47A4F8FF103D}" dt="2023-08-31T13:22:23.458" v="85"/>
          <ac:spMkLst>
            <pc:docMk/>
            <pc:sldMk cId="1358744095" sldId="258"/>
            <ac:spMk id="20" creationId="{D094BCC3-4248-4C38-AF68-9893B97240A4}"/>
          </ac:spMkLst>
        </pc:spChg>
        <pc:spChg chg="mod">
          <ac:chgData name="Zhu John" userId="73a420365d994b28" providerId="LiveId" clId="{AA151107-CDA0-4304-91E8-47A4F8FF103D}" dt="2023-08-31T13:22:23.458" v="85"/>
          <ac:spMkLst>
            <pc:docMk/>
            <pc:sldMk cId="1358744095" sldId="258"/>
            <ac:spMk id="21" creationId="{FA8495C0-65C2-456B-95E1-7664E50D9AD4}"/>
          </ac:spMkLst>
        </pc:spChg>
        <pc:spChg chg="mod">
          <ac:chgData name="Zhu John" userId="73a420365d994b28" providerId="LiveId" clId="{AA151107-CDA0-4304-91E8-47A4F8FF103D}" dt="2023-08-31T13:22:23.458" v="85"/>
          <ac:spMkLst>
            <pc:docMk/>
            <pc:sldMk cId="1358744095" sldId="258"/>
            <ac:spMk id="22" creationId="{1FFEACDB-84C5-400E-8490-8F00135FE291}"/>
          </ac:spMkLst>
        </pc:spChg>
        <pc:spChg chg="mod">
          <ac:chgData name="Zhu John" userId="73a420365d994b28" providerId="LiveId" clId="{AA151107-CDA0-4304-91E8-47A4F8FF103D}" dt="2023-08-31T13:22:23.458" v="85"/>
          <ac:spMkLst>
            <pc:docMk/>
            <pc:sldMk cId="1358744095" sldId="258"/>
            <ac:spMk id="23" creationId="{DA857AAF-0FF1-4FBE-9F44-9D1F117EDFAC}"/>
          </ac:spMkLst>
        </pc:spChg>
        <pc:spChg chg="mod">
          <ac:chgData name="Zhu John" userId="73a420365d994b28" providerId="LiveId" clId="{AA151107-CDA0-4304-91E8-47A4F8FF103D}" dt="2023-08-31T13:22:23.458" v="85"/>
          <ac:spMkLst>
            <pc:docMk/>
            <pc:sldMk cId="1358744095" sldId="258"/>
            <ac:spMk id="24" creationId="{2440C447-0762-419E-9E2F-B6D18D927002}"/>
          </ac:spMkLst>
        </pc:spChg>
        <pc:spChg chg="mod">
          <ac:chgData name="Zhu John" userId="73a420365d994b28" providerId="LiveId" clId="{AA151107-CDA0-4304-91E8-47A4F8FF103D}" dt="2023-08-31T13:22:23.458" v="85"/>
          <ac:spMkLst>
            <pc:docMk/>
            <pc:sldMk cId="1358744095" sldId="258"/>
            <ac:spMk id="25" creationId="{5ED793DA-6DF5-45D8-A489-0C5BC73C3C68}"/>
          </ac:spMkLst>
        </pc:spChg>
        <pc:spChg chg="mod">
          <ac:chgData name="Zhu John" userId="73a420365d994b28" providerId="LiveId" clId="{AA151107-CDA0-4304-91E8-47A4F8FF103D}" dt="2023-08-31T13:22:23.458" v="85"/>
          <ac:spMkLst>
            <pc:docMk/>
            <pc:sldMk cId="1358744095" sldId="258"/>
            <ac:spMk id="26" creationId="{48972098-0B49-4A06-8DFA-8B1B98CD933C}"/>
          </ac:spMkLst>
        </pc:spChg>
        <pc:spChg chg="mod">
          <ac:chgData name="Zhu John" userId="73a420365d994b28" providerId="LiveId" clId="{AA151107-CDA0-4304-91E8-47A4F8FF103D}" dt="2023-08-31T13:22:23.458" v="85"/>
          <ac:spMkLst>
            <pc:docMk/>
            <pc:sldMk cId="1358744095" sldId="258"/>
            <ac:spMk id="27" creationId="{F4684C5C-DC47-425F-B95B-43B7DBF17E1B}"/>
          </ac:spMkLst>
        </pc:spChg>
        <pc:spChg chg="mod">
          <ac:chgData name="Zhu John" userId="73a420365d994b28" providerId="LiveId" clId="{AA151107-CDA0-4304-91E8-47A4F8FF103D}" dt="2023-08-31T13:22:23.458" v="85"/>
          <ac:spMkLst>
            <pc:docMk/>
            <pc:sldMk cId="1358744095" sldId="258"/>
            <ac:spMk id="28" creationId="{81443396-F9B3-494A-9438-414F4EB5C418}"/>
          </ac:spMkLst>
        </pc:spChg>
        <pc:spChg chg="mod">
          <ac:chgData name="Zhu John" userId="73a420365d994b28" providerId="LiveId" clId="{AA151107-CDA0-4304-91E8-47A4F8FF103D}" dt="2023-08-31T13:22:23.458" v="85"/>
          <ac:spMkLst>
            <pc:docMk/>
            <pc:sldMk cId="1358744095" sldId="258"/>
            <ac:spMk id="29" creationId="{A34A9327-693C-41BD-AFBB-843CB953EAAD}"/>
          </ac:spMkLst>
        </pc:spChg>
        <pc:spChg chg="mod">
          <ac:chgData name="Zhu John" userId="73a420365d994b28" providerId="LiveId" clId="{AA151107-CDA0-4304-91E8-47A4F8FF103D}" dt="2023-08-31T13:22:23.458" v="85"/>
          <ac:spMkLst>
            <pc:docMk/>
            <pc:sldMk cId="1358744095" sldId="258"/>
            <ac:spMk id="30" creationId="{CC11D0B6-55F7-4FCB-AAFF-C978B933F30C}"/>
          </ac:spMkLst>
        </pc:spChg>
        <pc:spChg chg="mod">
          <ac:chgData name="Zhu John" userId="73a420365d994b28" providerId="LiveId" clId="{AA151107-CDA0-4304-91E8-47A4F8FF103D}" dt="2023-08-31T13:22:23.458" v="85"/>
          <ac:spMkLst>
            <pc:docMk/>
            <pc:sldMk cId="1358744095" sldId="258"/>
            <ac:spMk id="31" creationId="{A5F692EA-4AAD-4AEF-A6B9-3E98C2CCE999}"/>
          </ac:spMkLst>
        </pc:spChg>
        <pc:spChg chg="mod">
          <ac:chgData name="Zhu John" userId="73a420365d994b28" providerId="LiveId" clId="{AA151107-CDA0-4304-91E8-47A4F8FF103D}" dt="2023-08-31T13:22:23.458" v="85"/>
          <ac:spMkLst>
            <pc:docMk/>
            <pc:sldMk cId="1358744095" sldId="258"/>
            <ac:spMk id="32" creationId="{D5F6C21F-1A07-4400-ABD5-8D4FDE1795AB}"/>
          </ac:spMkLst>
        </pc:spChg>
        <pc:spChg chg="mod">
          <ac:chgData name="Zhu John" userId="73a420365d994b28" providerId="LiveId" clId="{AA151107-CDA0-4304-91E8-47A4F8FF103D}" dt="2023-08-31T13:22:23.458" v="85"/>
          <ac:spMkLst>
            <pc:docMk/>
            <pc:sldMk cId="1358744095" sldId="258"/>
            <ac:spMk id="33" creationId="{C1A13F48-F1F3-40E0-B481-8FBB526CE0F6}"/>
          </ac:spMkLst>
        </pc:spChg>
        <pc:spChg chg="mod">
          <ac:chgData name="Zhu John" userId="73a420365d994b28" providerId="LiveId" clId="{AA151107-CDA0-4304-91E8-47A4F8FF103D}" dt="2023-08-31T13:22:23.458" v="85"/>
          <ac:spMkLst>
            <pc:docMk/>
            <pc:sldMk cId="1358744095" sldId="258"/>
            <ac:spMk id="34" creationId="{E5D8440D-ED59-461D-A782-EF713294A4B4}"/>
          </ac:spMkLst>
        </pc:spChg>
        <pc:spChg chg="mod">
          <ac:chgData name="Zhu John" userId="73a420365d994b28" providerId="LiveId" clId="{AA151107-CDA0-4304-91E8-47A4F8FF103D}" dt="2023-08-31T13:22:23.458" v="85"/>
          <ac:spMkLst>
            <pc:docMk/>
            <pc:sldMk cId="1358744095" sldId="258"/>
            <ac:spMk id="35" creationId="{7B26E432-4B61-45DD-B61D-535E11C95DA8}"/>
          </ac:spMkLst>
        </pc:spChg>
        <pc:spChg chg="mod">
          <ac:chgData name="Zhu John" userId="73a420365d994b28" providerId="LiveId" clId="{AA151107-CDA0-4304-91E8-47A4F8FF103D}" dt="2023-08-31T13:22:23.458" v="85"/>
          <ac:spMkLst>
            <pc:docMk/>
            <pc:sldMk cId="1358744095" sldId="258"/>
            <ac:spMk id="36" creationId="{C19D2114-C050-43D5-AFA2-33DA08F6A1E9}"/>
          </ac:spMkLst>
        </pc:spChg>
        <pc:spChg chg="mod">
          <ac:chgData name="Zhu John" userId="73a420365d994b28" providerId="LiveId" clId="{AA151107-CDA0-4304-91E8-47A4F8FF103D}" dt="2023-08-31T13:22:23.458" v="85"/>
          <ac:spMkLst>
            <pc:docMk/>
            <pc:sldMk cId="1358744095" sldId="258"/>
            <ac:spMk id="37" creationId="{B8443EAD-68C9-452E-A4B1-F521F2218280}"/>
          </ac:spMkLst>
        </pc:spChg>
        <pc:spChg chg="mod">
          <ac:chgData name="Zhu John" userId="73a420365d994b28" providerId="LiveId" clId="{AA151107-CDA0-4304-91E8-47A4F8FF103D}" dt="2023-08-31T13:22:23.458" v="85"/>
          <ac:spMkLst>
            <pc:docMk/>
            <pc:sldMk cId="1358744095" sldId="258"/>
            <ac:spMk id="38" creationId="{CE8DC8AB-EDAD-45D8-BCB0-189D5398414A}"/>
          </ac:spMkLst>
        </pc:spChg>
        <pc:spChg chg="mod">
          <ac:chgData name="Zhu John" userId="73a420365d994b28" providerId="LiveId" clId="{AA151107-CDA0-4304-91E8-47A4F8FF103D}" dt="2023-08-31T13:22:23.458" v="85"/>
          <ac:spMkLst>
            <pc:docMk/>
            <pc:sldMk cId="1358744095" sldId="258"/>
            <ac:spMk id="39" creationId="{0BF4ED1D-02DC-4C94-B69E-B88B8B60C97B}"/>
          </ac:spMkLst>
        </pc:spChg>
        <pc:spChg chg="add del mod">
          <ac:chgData name="Zhu John" userId="73a420365d994b28" providerId="LiveId" clId="{AA151107-CDA0-4304-91E8-47A4F8FF103D}" dt="2023-08-31T13:22:28.065" v="88"/>
          <ac:spMkLst>
            <pc:docMk/>
            <pc:sldMk cId="1358744095" sldId="258"/>
            <ac:spMk id="41" creationId="{3B42E226-4A3F-49DA-8F5C-053809544758}"/>
          </ac:spMkLst>
        </pc:spChg>
        <pc:spChg chg="add del mod">
          <ac:chgData name="Zhu John" userId="73a420365d994b28" providerId="LiveId" clId="{AA151107-CDA0-4304-91E8-47A4F8FF103D}" dt="2023-08-31T13:22:28.065" v="88"/>
          <ac:spMkLst>
            <pc:docMk/>
            <pc:sldMk cId="1358744095" sldId="258"/>
            <ac:spMk id="42" creationId="{B3D20E72-8DA8-49F3-8EA1-F5D150455C37}"/>
          </ac:spMkLst>
        </pc:spChg>
        <pc:spChg chg="add del mod">
          <ac:chgData name="Zhu John" userId="73a420365d994b28" providerId="LiveId" clId="{AA151107-CDA0-4304-91E8-47A4F8FF103D}" dt="2023-08-31T13:22:28.065" v="88"/>
          <ac:spMkLst>
            <pc:docMk/>
            <pc:sldMk cId="1358744095" sldId="258"/>
            <ac:spMk id="43" creationId="{AF160D56-DA7E-4C62-87A0-63949B93A28F}"/>
          </ac:spMkLst>
        </pc:spChg>
        <pc:spChg chg="add del mod">
          <ac:chgData name="Zhu John" userId="73a420365d994b28" providerId="LiveId" clId="{AA151107-CDA0-4304-91E8-47A4F8FF103D}" dt="2023-08-31T13:22:28.065" v="88"/>
          <ac:spMkLst>
            <pc:docMk/>
            <pc:sldMk cId="1358744095" sldId="258"/>
            <ac:spMk id="44" creationId="{0C788FC1-04C7-4061-AE7A-1CBED662A6AD}"/>
          </ac:spMkLst>
        </pc:spChg>
        <pc:spChg chg="add del mod">
          <ac:chgData name="Zhu John" userId="73a420365d994b28" providerId="LiveId" clId="{AA151107-CDA0-4304-91E8-47A4F8FF103D}" dt="2023-08-31T13:22:28.065" v="88"/>
          <ac:spMkLst>
            <pc:docMk/>
            <pc:sldMk cId="1358744095" sldId="258"/>
            <ac:spMk id="45" creationId="{E6FB1AE4-EB02-4791-BDA9-B6147A2CE7BE}"/>
          </ac:spMkLst>
        </pc:spChg>
        <pc:spChg chg="add del mod">
          <ac:chgData name="Zhu John" userId="73a420365d994b28" providerId="LiveId" clId="{AA151107-CDA0-4304-91E8-47A4F8FF103D}" dt="2023-08-31T13:22:28.065" v="88"/>
          <ac:spMkLst>
            <pc:docMk/>
            <pc:sldMk cId="1358744095" sldId="258"/>
            <ac:spMk id="46" creationId="{823DB605-49E2-49EA-891F-9A957A77D2F6}"/>
          </ac:spMkLst>
        </pc:spChg>
        <pc:spChg chg="add del mod">
          <ac:chgData name="Zhu John" userId="73a420365d994b28" providerId="LiveId" clId="{AA151107-CDA0-4304-91E8-47A4F8FF103D}" dt="2023-08-31T13:22:28.065" v="88"/>
          <ac:spMkLst>
            <pc:docMk/>
            <pc:sldMk cId="1358744095" sldId="258"/>
            <ac:spMk id="47" creationId="{54610AFF-77EE-451C-8124-60FD0A75B66D}"/>
          </ac:spMkLst>
        </pc:spChg>
        <pc:spChg chg="add del mod">
          <ac:chgData name="Zhu John" userId="73a420365d994b28" providerId="LiveId" clId="{AA151107-CDA0-4304-91E8-47A4F8FF103D}" dt="2023-08-31T13:22:28.065" v="88"/>
          <ac:spMkLst>
            <pc:docMk/>
            <pc:sldMk cId="1358744095" sldId="258"/>
            <ac:spMk id="48" creationId="{80A3B583-62DA-4BCD-9A66-E6D2B4CB3EB1}"/>
          </ac:spMkLst>
        </pc:spChg>
        <pc:spChg chg="add del mod">
          <ac:chgData name="Zhu John" userId="73a420365d994b28" providerId="LiveId" clId="{AA151107-CDA0-4304-91E8-47A4F8FF103D}" dt="2023-08-31T13:22:28.065" v="88"/>
          <ac:spMkLst>
            <pc:docMk/>
            <pc:sldMk cId="1358744095" sldId="258"/>
            <ac:spMk id="49" creationId="{86173D28-AB5C-4ECA-9687-3983461D78DA}"/>
          </ac:spMkLst>
        </pc:spChg>
        <pc:spChg chg="add del mod">
          <ac:chgData name="Zhu John" userId="73a420365d994b28" providerId="LiveId" clId="{AA151107-CDA0-4304-91E8-47A4F8FF103D}" dt="2023-08-31T13:22:28.065" v="88"/>
          <ac:spMkLst>
            <pc:docMk/>
            <pc:sldMk cId="1358744095" sldId="258"/>
            <ac:spMk id="50" creationId="{ED3DD880-31BB-4CC1-BC6E-14F953BE7CA3}"/>
          </ac:spMkLst>
        </pc:spChg>
        <pc:spChg chg="add del mod">
          <ac:chgData name="Zhu John" userId="73a420365d994b28" providerId="LiveId" clId="{AA151107-CDA0-4304-91E8-47A4F8FF103D}" dt="2023-08-31T13:22:28.065" v="88"/>
          <ac:spMkLst>
            <pc:docMk/>
            <pc:sldMk cId="1358744095" sldId="258"/>
            <ac:spMk id="51" creationId="{13A6CE84-11CE-4E5F-BC90-1AF525B62F89}"/>
          </ac:spMkLst>
        </pc:spChg>
        <pc:spChg chg="add del mod">
          <ac:chgData name="Zhu John" userId="73a420365d994b28" providerId="LiveId" clId="{AA151107-CDA0-4304-91E8-47A4F8FF103D}" dt="2023-08-31T13:22:28.065" v="88"/>
          <ac:spMkLst>
            <pc:docMk/>
            <pc:sldMk cId="1358744095" sldId="258"/>
            <ac:spMk id="52" creationId="{F2CA542B-2F80-471B-A0A6-2C3D25E13D60}"/>
          </ac:spMkLst>
        </pc:spChg>
        <pc:spChg chg="add del mod">
          <ac:chgData name="Zhu John" userId="73a420365d994b28" providerId="LiveId" clId="{AA151107-CDA0-4304-91E8-47A4F8FF103D}" dt="2023-08-31T13:22:28.065" v="88"/>
          <ac:spMkLst>
            <pc:docMk/>
            <pc:sldMk cId="1358744095" sldId="258"/>
            <ac:spMk id="53" creationId="{8C68A534-C90B-4BEC-A04E-436E9C2B776B}"/>
          </ac:spMkLst>
        </pc:spChg>
        <pc:spChg chg="mod">
          <ac:chgData name="Zhu John" userId="73a420365d994b28" providerId="LiveId" clId="{AA151107-CDA0-4304-91E8-47A4F8FF103D}" dt="2023-08-31T13:22:23.458" v="85"/>
          <ac:spMkLst>
            <pc:docMk/>
            <pc:sldMk cId="1358744095" sldId="258"/>
            <ac:spMk id="57" creationId="{A2C521BA-22C4-4824-9462-6327AE13954A}"/>
          </ac:spMkLst>
        </pc:spChg>
        <pc:spChg chg="mod">
          <ac:chgData name="Zhu John" userId="73a420365d994b28" providerId="LiveId" clId="{AA151107-CDA0-4304-91E8-47A4F8FF103D}" dt="2023-08-31T13:22:23.458" v="85"/>
          <ac:spMkLst>
            <pc:docMk/>
            <pc:sldMk cId="1358744095" sldId="258"/>
            <ac:spMk id="62" creationId="{1239EBFD-D0B1-4A7E-82F8-E258F8423E9C}"/>
          </ac:spMkLst>
        </pc:spChg>
        <pc:spChg chg="add mod">
          <ac:chgData name="Zhu John" userId="73a420365d994b28" providerId="LiveId" clId="{AA151107-CDA0-4304-91E8-47A4F8FF103D}" dt="2023-08-31T13:22:40.693" v="91" actId="1076"/>
          <ac:spMkLst>
            <pc:docMk/>
            <pc:sldMk cId="1358744095" sldId="258"/>
            <ac:spMk id="65" creationId="{6C2CD959-700B-4987-B447-5A7FBB55D111}"/>
          </ac:spMkLst>
        </pc:spChg>
        <pc:spChg chg="add mod">
          <ac:chgData name="Zhu John" userId="73a420365d994b28" providerId="LiveId" clId="{AA151107-CDA0-4304-91E8-47A4F8FF103D}" dt="2023-08-31T13:22:40.693" v="91" actId="1076"/>
          <ac:spMkLst>
            <pc:docMk/>
            <pc:sldMk cId="1358744095" sldId="258"/>
            <ac:spMk id="66" creationId="{4F6D553E-0B64-40CB-BFF0-8BFA5B9939D9}"/>
          </ac:spMkLst>
        </pc:spChg>
        <pc:spChg chg="mod">
          <ac:chgData name="Zhu John" userId="73a420365d994b28" providerId="LiveId" clId="{AA151107-CDA0-4304-91E8-47A4F8FF103D}" dt="2023-08-31T13:22:40.693" v="91" actId="1076"/>
          <ac:spMkLst>
            <pc:docMk/>
            <pc:sldMk cId="1358744095" sldId="258"/>
            <ac:spMk id="70" creationId="{FC87223B-357C-4015-A603-AA4CD4B0987D}"/>
          </ac:spMkLst>
        </pc:spChg>
        <pc:spChg chg="mod">
          <ac:chgData name="Zhu John" userId="73a420365d994b28" providerId="LiveId" clId="{AA151107-CDA0-4304-91E8-47A4F8FF103D}" dt="2023-08-31T13:22:40.693" v="91" actId="1076"/>
          <ac:spMkLst>
            <pc:docMk/>
            <pc:sldMk cId="1358744095" sldId="258"/>
            <ac:spMk id="71" creationId="{7AA03A2C-C1BC-4DBF-83D2-C373AC47BD71}"/>
          </ac:spMkLst>
        </pc:spChg>
        <pc:spChg chg="mod">
          <ac:chgData name="Zhu John" userId="73a420365d994b28" providerId="LiveId" clId="{AA151107-CDA0-4304-91E8-47A4F8FF103D}" dt="2023-08-31T13:22:40.693" v="91" actId="1076"/>
          <ac:spMkLst>
            <pc:docMk/>
            <pc:sldMk cId="1358744095" sldId="258"/>
            <ac:spMk id="72" creationId="{98BDF87A-28EE-477D-B058-27EC4F37CF74}"/>
          </ac:spMkLst>
        </pc:spChg>
        <pc:spChg chg="mod">
          <ac:chgData name="Zhu John" userId="73a420365d994b28" providerId="LiveId" clId="{AA151107-CDA0-4304-91E8-47A4F8FF103D}" dt="2023-08-31T13:22:40.693" v="91" actId="1076"/>
          <ac:spMkLst>
            <pc:docMk/>
            <pc:sldMk cId="1358744095" sldId="258"/>
            <ac:spMk id="73" creationId="{071ADEC6-A1D5-4927-96B2-0EB73001B326}"/>
          </ac:spMkLst>
        </pc:spChg>
        <pc:spChg chg="mod">
          <ac:chgData name="Zhu John" userId="73a420365d994b28" providerId="LiveId" clId="{AA151107-CDA0-4304-91E8-47A4F8FF103D}" dt="2023-08-31T13:22:40.693" v="91" actId="1076"/>
          <ac:spMkLst>
            <pc:docMk/>
            <pc:sldMk cId="1358744095" sldId="258"/>
            <ac:spMk id="74" creationId="{8C0C1395-0C3D-4538-BC1D-458AC4E9B522}"/>
          </ac:spMkLst>
        </pc:spChg>
        <pc:spChg chg="mod">
          <ac:chgData name="Zhu John" userId="73a420365d994b28" providerId="LiveId" clId="{AA151107-CDA0-4304-91E8-47A4F8FF103D}" dt="2023-08-31T13:22:40.693" v="91" actId="1076"/>
          <ac:spMkLst>
            <pc:docMk/>
            <pc:sldMk cId="1358744095" sldId="258"/>
            <ac:spMk id="75" creationId="{3F7635A2-A510-4BC7-B577-480AD426D786}"/>
          </ac:spMkLst>
        </pc:spChg>
        <pc:spChg chg="mod">
          <ac:chgData name="Zhu John" userId="73a420365d994b28" providerId="LiveId" clId="{AA151107-CDA0-4304-91E8-47A4F8FF103D}" dt="2023-08-31T13:22:40.693" v="91" actId="1076"/>
          <ac:spMkLst>
            <pc:docMk/>
            <pc:sldMk cId="1358744095" sldId="258"/>
            <ac:spMk id="76" creationId="{3806D1FE-785D-490E-AE21-B1C11859B757}"/>
          </ac:spMkLst>
        </pc:spChg>
        <pc:spChg chg="mod">
          <ac:chgData name="Zhu John" userId="73a420365d994b28" providerId="LiveId" clId="{AA151107-CDA0-4304-91E8-47A4F8FF103D}" dt="2023-08-31T13:22:40.693" v="91" actId="1076"/>
          <ac:spMkLst>
            <pc:docMk/>
            <pc:sldMk cId="1358744095" sldId="258"/>
            <ac:spMk id="77" creationId="{542216D2-658F-4F8D-B8C5-1E9ECF4087E0}"/>
          </ac:spMkLst>
        </pc:spChg>
        <pc:spChg chg="mod">
          <ac:chgData name="Zhu John" userId="73a420365d994b28" providerId="LiveId" clId="{AA151107-CDA0-4304-91E8-47A4F8FF103D}" dt="2023-08-31T13:22:40.693" v="91" actId="1076"/>
          <ac:spMkLst>
            <pc:docMk/>
            <pc:sldMk cId="1358744095" sldId="258"/>
            <ac:spMk id="78" creationId="{C11EB202-31A5-4C8C-9621-A0732D750ABF}"/>
          </ac:spMkLst>
        </pc:spChg>
        <pc:spChg chg="mod">
          <ac:chgData name="Zhu John" userId="73a420365d994b28" providerId="LiveId" clId="{AA151107-CDA0-4304-91E8-47A4F8FF103D}" dt="2023-08-31T13:22:40.693" v="91" actId="1076"/>
          <ac:spMkLst>
            <pc:docMk/>
            <pc:sldMk cId="1358744095" sldId="258"/>
            <ac:spMk id="79" creationId="{650B769E-DB7A-4053-A503-46DBD5949E99}"/>
          </ac:spMkLst>
        </pc:spChg>
        <pc:spChg chg="mod">
          <ac:chgData name="Zhu John" userId="73a420365d994b28" providerId="LiveId" clId="{AA151107-CDA0-4304-91E8-47A4F8FF103D}" dt="2023-08-31T13:22:40.693" v="91" actId="1076"/>
          <ac:spMkLst>
            <pc:docMk/>
            <pc:sldMk cId="1358744095" sldId="258"/>
            <ac:spMk id="80" creationId="{1128CF16-8AFB-485A-A8A3-5618D780E4FD}"/>
          </ac:spMkLst>
        </pc:spChg>
        <pc:spChg chg="mod">
          <ac:chgData name="Zhu John" userId="73a420365d994b28" providerId="LiveId" clId="{AA151107-CDA0-4304-91E8-47A4F8FF103D}" dt="2023-08-31T13:22:40.693" v="91" actId="1076"/>
          <ac:spMkLst>
            <pc:docMk/>
            <pc:sldMk cId="1358744095" sldId="258"/>
            <ac:spMk id="81" creationId="{D83E0FB2-FBB1-4878-81BF-1CCBA988A30F}"/>
          </ac:spMkLst>
        </pc:spChg>
        <pc:spChg chg="mod">
          <ac:chgData name="Zhu John" userId="73a420365d994b28" providerId="LiveId" clId="{AA151107-CDA0-4304-91E8-47A4F8FF103D}" dt="2023-08-31T13:22:40.693" v="91" actId="1076"/>
          <ac:spMkLst>
            <pc:docMk/>
            <pc:sldMk cId="1358744095" sldId="258"/>
            <ac:spMk id="82" creationId="{165A3821-14DF-4092-A30B-43ECF6F35210}"/>
          </ac:spMkLst>
        </pc:spChg>
        <pc:spChg chg="mod">
          <ac:chgData name="Zhu John" userId="73a420365d994b28" providerId="LiveId" clId="{AA151107-CDA0-4304-91E8-47A4F8FF103D}" dt="2023-08-31T13:22:40.693" v="91" actId="1076"/>
          <ac:spMkLst>
            <pc:docMk/>
            <pc:sldMk cId="1358744095" sldId="258"/>
            <ac:spMk id="83" creationId="{5D6BBD65-C7EB-4A8C-997C-9CFF0496AC9E}"/>
          </ac:spMkLst>
        </pc:spChg>
        <pc:spChg chg="mod">
          <ac:chgData name="Zhu John" userId="73a420365d994b28" providerId="LiveId" clId="{AA151107-CDA0-4304-91E8-47A4F8FF103D}" dt="2023-08-31T13:22:40.693" v="91" actId="1076"/>
          <ac:spMkLst>
            <pc:docMk/>
            <pc:sldMk cId="1358744095" sldId="258"/>
            <ac:spMk id="84" creationId="{0FC41CB1-E476-4A51-AC42-CC5CC9B3342C}"/>
          </ac:spMkLst>
        </pc:spChg>
        <pc:spChg chg="mod">
          <ac:chgData name="Zhu John" userId="73a420365d994b28" providerId="LiveId" clId="{AA151107-CDA0-4304-91E8-47A4F8FF103D}" dt="2023-08-31T13:22:40.693" v="91" actId="1076"/>
          <ac:spMkLst>
            <pc:docMk/>
            <pc:sldMk cId="1358744095" sldId="258"/>
            <ac:spMk id="85" creationId="{7560503B-350A-4FE9-AB17-55990CA81B55}"/>
          </ac:spMkLst>
        </pc:spChg>
        <pc:spChg chg="mod">
          <ac:chgData name="Zhu John" userId="73a420365d994b28" providerId="LiveId" clId="{AA151107-CDA0-4304-91E8-47A4F8FF103D}" dt="2023-08-31T13:22:40.693" v="91" actId="1076"/>
          <ac:spMkLst>
            <pc:docMk/>
            <pc:sldMk cId="1358744095" sldId="258"/>
            <ac:spMk id="86" creationId="{F610FAD5-9491-4B48-8F0D-0654D7D0AC1B}"/>
          </ac:spMkLst>
        </pc:spChg>
        <pc:spChg chg="mod">
          <ac:chgData name="Zhu John" userId="73a420365d994b28" providerId="LiveId" clId="{AA151107-CDA0-4304-91E8-47A4F8FF103D}" dt="2023-08-31T13:22:40.693" v="91" actId="1076"/>
          <ac:spMkLst>
            <pc:docMk/>
            <pc:sldMk cId="1358744095" sldId="258"/>
            <ac:spMk id="87" creationId="{84421F63-97B2-41EC-BE29-164AA29392E5}"/>
          </ac:spMkLst>
        </pc:spChg>
        <pc:spChg chg="mod">
          <ac:chgData name="Zhu John" userId="73a420365d994b28" providerId="LiveId" clId="{AA151107-CDA0-4304-91E8-47A4F8FF103D}" dt="2023-08-31T13:22:40.693" v="91" actId="1076"/>
          <ac:spMkLst>
            <pc:docMk/>
            <pc:sldMk cId="1358744095" sldId="258"/>
            <ac:spMk id="88" creationId="{73A3FD01-B6E8-498E-B6CE-1BCEE6D12112}"/>
          </ac:spMkLst>
        </pc:spChg>
        <pc:spChg chg="mod">
          <ac:chgData name="Zhu John" userId="73a420365d994b28" providerId="LiveId" clId="{AA151107-CDA0-4304-91E8-47A4F8FF103D}" dt="2023-08-31T13:22:40.693" v="91" actId="1076"/>
          <ac:spMkLst>
            <pc:docMk/>
            <pc:sldMk cId="1358744095" sldId="258"/>
            <ac:spMk id="89" creationId="{416B468E-3151-4577-946C-D5624CC9450E}"/>
          </ac:spMkLst>
        </pc:spChg>
        <pc:spChg chg="mod">
          <ac:chgData name="Zhu John" userId="73a420365d994b28" providerId="LiveId" clId="{AA151107-CDA0-4304-91E8-47A4F8FF103D}" dt="2023-08-31T13:22:40.693" v="91" actId="1076"/>
          <ac:spMkLst>
            <pc:docMk/>
            <pc:sldMk cId="1358744095" sldId="258"/>
            <ac:spMk id="90" creationId="{6293A811-D201-47EC-A8E7-5F9372418CFC}"/>
          </ac:spMkLst>
        </pc:spChg>
        <pc:spChg chg="mod">
          <ac:chgData name="Zhu John" userId="73a420365d994b28" providerId="LiveId" clId="{AA151107-CDA0-4304-91E8-47A4F8FF103D}" dt="2023-08-31T13:22:40.693" v="91" actId="1076"/>
          <ac:spMkLst>
            <pc:docMk/>
            <pc:sldMk cId="1358744095" sldId="258"/>
            <ac:spMk id="91" creationId="{CBEF3288-2998-4A9D-AAD4-6607A8EAD82F}"/>
          </ac:spMkLst>
        </pc:spChg>
        <pc:spChg chg="mod">
          <ac:chgData name="Zhu John" userId="73a420365d994b28" providerId="LiveId" clId="{AA151107-CDA0-4304-91E8-47A4F8FF103D}" dt="2023-08-31T13:22:40.693" v="91" actId="1076"/>
          <ac:spMkLst>
            <pc:docMk/>
            <pc:sldMk cId="1358744095" sldId="258"/>
            <ac:spMk id="92" creationId="{917ECE97-DA15-4F94-BDB3-E61B815D2B1E}"/>
          </ac:spMkLst>
        </pc:spChg>
        <pc:spChg chg="mod">
          <ac:chgData name="Zhu John" userId="73a420365d994b28" providerId="LiveId" clId="{AA151107-CDA0-4304-91E8-47A4F8FF103D}" dt="2023-08-31T13:22:40.693" v="91" actId="1076"/>
          <ac:spMkLst>
            <pc:docMk/>
            <pc:sldMk cId="1358744095" sldId="258"/>
            <ac:spMk id="93" creationId="{0DEAB26F-0749-4839-9322-74CBEBFDB3E1}"/>
          </ac:spMkLst>
        </pc:spChg>
        <pc:spChg chg="add mod">
          <ac:chgData name="Zhu John" userId="73a420365d994b28" providerId="LiveId" clId="{AA151107-CDA0-4304-91E8-47A4F8FF103D}" dt="2023-08-31T13:22:40.693" v="91" actId="1076"/>
          <ac:spMkLst>
            <pc:docMk/>
            <pc:sldMk cId="1358744095" sldId="258"/>
            <ac:spMk id="95" creationId="{A172717C-E44B-4F8F-9AF5-475ECC6A6AF4}"/>
          </ac:spMkLst>
        </pc:spChg>
        <pc:spChg chg="add mod">
          <ac:chgData name="Zhu John" userId="73a420365d994b28" providerId="LiveId" clId="{AA151107-CDA0-4304-91E8-47A4F8FF103D}" dt="2023-08-31T13:22:40.693" v="91" actId="1076"/>
          <ac:spMkLst>
            <pc:docMk/>
            <pc:sldMk cId="1358744095" sldId="258"/>
            <ac:spMk id="96" creationId="{8DFFA162-68B4-4097-A152-96BBC38DDDE9}"/>
          </ac:spMkLst>
        </pc:spChg>
        <pc:spChg chg="add mod">
          <ac:chgData name="Zhu John" userId="73a420365d994b28" providerId="LiveId" clId="{AA151107-CDA0-4304-91E8-47A4F8FF103D}" dt="2023-08-31T13:22:40.693" v="91" actId="1076"/>
          <ac:spMkLst>
            <pc:docMk/>
            <pc:sldMk cId="1358744095" sldId="258"/>
            <ac:spMk id="97" creationId="{A438A0BC-208A-431F-A45D-C855C0D5C106}"/>
          </ac:spMkLst>
        </pc:spChg>
        <pc:spChg chg="add mod">
          <ac:chgData name="Zhu John" userId="73a420365d994b28" providerId="LiveId" clId="{AA151107-CDA0-4304-91E8-47A4F8FF103D}" dt="2023-08-31T13:22:40.693" v="91" actId="1076"/>
          <ac:spMkLst>
            <pc:docMk/>
            <pc:sldMk cId="1358744095" sldId="258"/>
            <ac:spMk id="98" creationId="{79706C19-FE64-494E-BF72-429C09D57E42}"/>
          </ac:spMkLst>
        </pc:spChg>
        <pc:spChg chg="add mod">
          <ac:chgData name="Zhu John" userId="73a420365d994b28" providerId="LiveId" clId="{AA151107-CDA0-4304-91E8-47A4F8FF103D}" dt="2023-08-31T13:22:40.693" v="91" actId="1076"/>
          <ac:spMkLst>
            <pc:docMk/>
            <pc:sldMk cId="1358744095" sldId="258"/>
            <ac:spMk id="99" creationId="{95672768-D7D5-4A4A-BFA4-B6F8A7671CEA}"/>
          </ac:spMkLst>
        </pc:spChg>
        <pc:spChg chg="add mod">
          <ac:chgData name="Zhu John" userId="73a420365d994b28" providerId="LiveId" clId="{AA151107-CDA0-4304-91E8-47A4F8FF103D}" dt="2023-08-31T13:22:40.693" v="91" actId="1076"/>
          <ac:spMkLst>
            <pc:docMk/>
            <pc:sldMk cId="1358744095" sldId="258"/>
            <ac:spMk id="100" creationId="{842307B0-221F-450B-9552-D43E9DD9B97D}"/>
          </ac:spMkLst>
        </pc:spChg>
        <pc:spChg chg="add mod">
          <ac:chgData name="Zhu John" userId="73a420365d994b28" providerId="LiveId" clId="{AA151107-CDA0-4304-91E8-47A4F8FF103D}" dt="2023-08-31T13:22:40.693" v="91" actId="1076"/>
          <ac:spMkLst>
            <pc:docMk/>
            <pc:sldMk cId="1358744095" sldId="258"/>
            <ac:spMk id="101" creationId="{D62A0AD3-7602-4A86-A25F-852A5DEF707A}"/>
          </ac:spMkLst>
        </pc:spChg>
        <pc:spChg chg="add mod">
          <ac:chgData name="Zhu John" userId="73a420365d994b28" providerId="LiveId" clId="{AA151107-CDA0-4304-91E8-47A4F8FF103D}" dt="2023-08-31T13:22:40.693" v="91" actId="1076"/>
          <ac:spMkLst>
            <pc:docMk/>
            <pc:sldMk cId="1358744095" sldId="258"/>
            <ac:spMk id="102" creationId="{22EB240D-B42D-472A-9716-D9289DDC9B7F}"/>
          </ac:spMkLst>
        </pc:spChg>
        <pc:spChg chg="add mod">
          <ac:chgData name="Zhu John" userId="73a420365d994b28" providerId="LiveId" clId="{AA151107-CDA0-4304-91E8-47A4F8FF103D}" dt="2023-08-31T13:22:40.693" v="91" actId="1076"/>
          <ac:spMkLst>
            <pc:docMk/>
            <pc:sldMk cId="1358744095" sldId="258"/>
            <ac:spMk id="103" creationId="{B428A6AC-BF33-4250-B4F5-F28AFF52B947}"/>
          </ac:spMkLst>
        </pc:spChg>
        <pc:spChg chg="add mod">
          <ac:chgData name="Zhu John" userId="73a420365d994b28" providerId="LiveId" clId="{AA151107-CDA0-4304-91E8-47A4F8FF103D}" dt="2023-08-31T13:22:40.693" v="91" actId="1076"/>
          <ac:spMkLst>
            <pc:docMk/>
            <pc:sldMk cId="1358744095" sldId="258"/>
            <ac:spMk id="104" creationId="{89E0DE55-D5B2-4EAE-BA74-98BC1E30A645}"/>
          </ac:spMkLst>
        </pc:spChg>
        <pc:spChg chg="add mod">
          <ac:chgData name="Zhu John" userId="73a420365d994b28" providerId="LiveId" clId="{AA151107-CDA0-4304-91E8-47A4F8FF103D}" dt="2023-08-31T13:22:40.693" v="91" actId="1076"/>
          <ac:spMkLst>
            <pc:docMk/>
            <pc:sldMk cId="1358744095" sldId="258"/>
            <ac:spMk id="105" creationId="{2A2BAE7F-F72A-4F21-8CD0-47B3F1876029}"/>
          </ac:spMkLst>
        </pc:spChg>
        <pc:spChg chg="add mod">
          <ac:chgData name="Zhu John" userId="73a420365d994b28" providerId="LiveId" clId="{AA151107-CDA0-4304-91E8-47A4F8FF103D}" dt="2023-08-31T13:22:40.693" v="91" actId="1076"/>
          <ac:spMkLst>
            <pc:docMk/>
            <pc:sldMk cId="1358744095" sldId="258"/>
            <ac:spMk id="106" creationId="{148BF2FB-05DE-4D2D-BCB9-BF93D91FBB50}"/>
          </ac:spMkLst>
        </pc:spChg>
        <pc:spChg chg="add mod">
          <ac:chgData name="Zhu John" userId="73a420365d994b28" providerId="LiveId" clId="{AA151107-CDA0-4304-91E8-47A4F8FF103D}" dt="2023-08-31T13:22:40.693" v="91" actId="1076"/>
          <ac:spMkLst>
            <pc:docMk/>
            <pc:sldMk cId="1358744095" sldId="258"/>
            <ac:spMk id="107" creationId="{D63F0D0A-C631-4776-8C1D-1D371C5618BF}"/>
          </ac:spMkLst>
        </pc:spChg>
        <pc:spChg chg="mod">
          <ac:chgData name="Zhu John" userId="73a420365d994b28" providerId="LiveId" clId="{AA151107-CDA0-4304-91E8-47A4F8FF103D}" dt="2023-08-31T13:22:40.693" v="91" actId="1076"/>
          <ac:spMkLst>
            <pc:docMk/>
            <pc:sldMk cId="1358744095" sldId="258"/>
            <ac:spMk id="111" creationId="{807051ED-D92B-4EF9-AFB5-41192197B2DF}"/>
          </ac:spMkLst>
        </pc:spChg>
        <pc:spChg chg="mod">
          <ac:chgData name="Zhu John" userId="73a420365d994b28" providerId="LiveId" clId="{AA151107-CDA0-4304-91E8-47A4F8FF103D}" dt="2023-08-31T13:22:40.693" v="91" actId="1076"/>
          <ac:spMkLst>
            <pc:docMk/>
            <pc:sldMk cId="1358744095" sldId="258"/>
            <ac:spMk id="116" creationId="{CBEF5497-2126-46DB-948F-4A67ED388826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21" creationId="{B19896CB-EA69-4AFB-BFB9-AB95F72CC02B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25" creationId="{DF37278D-EEC6-4455-B71D-D02A5D094E72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26" creationId="{703FB4E7-DE71-407A-BAD8-A8F91142260C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27" creationId="{55D2E027-B530-468A-B4DC-29402CB7D30E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28" creationId="{8BF175D2-CDAE-463A-ADD0-B878F4B9A4E8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29" creationId="{ED3CAA2F-8D1C-40F0-A749-9FAA17A2BB80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30" creationId="{49C21A9C-CF9D-4C98-BFB0-85AEA659B7C8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31" creationId="{EA63B166-15E5-4392-A36D-9B7A95B2C7D3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32" creationId="{4DA0F6C8-AFEC-416B-9358-0740AC473043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33" creationId="{F9571456-2767-48A4-9CDC-1E6F1F449628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34" creationId="{7EB8331D-00B5-47F1-AE0D-7B5D429D3F47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35" creationId="{F378FE8A-F226-46CF-9E14-8D1DC0114DE9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36" creationId="{6118C135-39B8-4EFC-B89F-29D845283DE7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37" creationId="{FFBBE0F9-71A2-4BC2-967A-52DEAFADC37F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38" creationId="{C17B448B-34A7-46AD-87BC-382837DBF15E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39" creationId="{5A1997E2-5A08-4965-B897-6C5DF65BB86B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40" creationId="{031FDDF5-A65D-4B22-9D24-85497022F03E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41" creationId="{D2A0BF46-59EB-4667-A315-2D78ED27EC92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42" creationId="{FB63E4D3-EDD8-4F06-B303-4F89665CFA25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43" creationId="{0612CC8E-909F-428D-8883-216D3EE4420C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44" creationId="{5B79EF54-2CE0-4B56-B50B-1580B4FED55C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45" creationId="{28231C96-6FDB-4143-9D5C-6BB6AB887359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46" creationId="{78D56BB2-71E9-4389-AECA-738396E38F8F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47" creationId="{53AA4517-9250-4950-8FC9-07F459F263D6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48" creationId="{9842918C-53A3-4172-A67F-6E434318B575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49" creationId="{B1C5453A-41CD-4481-901C-2ED7AB904DA0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50" creationId="{44A8F487-C7D0-4619-BBD3-BD056005BCAC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51" creationId="{DAE5B650-85FA-4689-983F-C595418C9780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52" creationId="{89E95D53-1A90-4080-97A8-19D482F256AE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53" creationId="{EE7E9FCA-2AE5-409C-B6D5-C2EF0952F3AA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54" creationId="{54E73866-BB03-4B85-AD60-8B8E8BEA1330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55" creationId="{094C2575-E0A4-4905-88AD-0C43C340B576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56" creationId="{AC1AB6A2-6FED-456D-87D7-A50BA3E3B4CA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57" creationId="{859C1492-2B4D-421A-8B05-EFCE809329BF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58" creationId="{0E2FF725-F10E-4B6C-854F-D906224A9C01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59" creationId="{E51B6194-624F-45BF-B272-75E71F2F9D2A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60" creationId="{FCAAC904-B97A-4469-8554-EBDBB3F937A2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61" creationId="{47AE8E01-2503-477A-8736-E45C807105D2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62" creationId="{451491EF-239B-461F-8EEB-44AB5DBE64BF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63" creationId="{26B9DC20-40BC-4A31-BE15-2FE06B7BC4F4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64" creationId="{CCE46454-8893-4BCC-828D-1443A15F29E0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65" creationId="{17528C58-7BF4-4F27-9209-5C2A7235B7E4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66" creationId="{A4BD3810-F345-4EA6-8F58-F1D7393E5B3D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67" creationId="{164AE6F1-9FA7-4E69-8117-3387A7B2CA78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68" creationId="{B9D8C29F-12BF-4260-A700-F5832763F225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69" creationId="{8995BB48-5B00-4BCE-93B4-58BEB3E28305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70" creationId="{2F724A7D-F617-41C7-A96B-5897637BE236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71" creationId="{CB50CE89-FCCD-48E2-8E78-4E0A6A0A1326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72" creationId="{317BDB78-8940-4248-A61F-BA530FCB9939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73" creationId="{3AC79E3E-235C-46C2-AA72-4439A212622F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74" creationId="{5350693F-35C5-4CB6-971E-A6A4D50C26A8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75" creationId="{280FA2BC-96FC-40F6-ADC0-66D6F8E90722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76" creationId="{F7967541-37CD-442A-921E-9E75DD7928BF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77" creationId="{4AF9D528-1301-43F8-AF28-B5A2766A4200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78" creationId="{94FEF84F-C060-47D8-8C5C-41C784EE55C6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79" creationId="{3A993F36-D233-4E78-94D4-0A51AF6BAAE2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80" creationId="{5103CC89-8A2E-4FD2-9C2E-39DB495F5561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81" creationId="{A895F4CF-F9C4-42A0-B3F7-27716B0BE652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82" creationId="{9ED39596-87CC-4DE9-8878-A928D0711644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83" creationId="{2D08BB12-A1EE-4726-ADDE-DE4A7C142D7B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84" creationId="{111E324B-2F5E-4BED-B4C8-5B03C86B8191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85" creationId="{9CEA99BC-7927-4D12-9087-B24349F8BA53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86" creationId="{7073BDF1-D997-476F-BEF2-72C0D9E360A3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87" creationId="{DD006BA1-EE98-48C2-8063-37B81EBD9318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88" creationId="{D2E10B47-E2D3-4C87-A112-F318D87337D8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89" creationId="{8B04955C-1B14-49F6-B8F2-143F8DF8F44C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90" creationId="{95CAB1D0-47F9-4354-B7C1-3F34580348B5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91" creationId="{15A85035-C996-4663-8398-5E6F0E84191E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92" creationId="{F3D422B5-414A-4B7D-8A75-D50059BA8D91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93" creationId="{FE5099CA-6623-4582-B9CE-83A28EA51F0C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94" creationId="{B1E6510C-F08C-4E3A-B150-268C13AC3291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95" creationId="{8DF00C09-EF14-44AC-A8AC-D39E16D9773A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96" creationId="{9BE6DC37-A3A1-415A-B1D8-A4828F81EFCA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97" creationId="{05DDFF3F-586E-480C-ACE4-980799669401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98" creationId="{67C9DF09-B7F9-4FC9-9FC0-C4B95DB83767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199" creationId="{E7AA84A0-B75C-4480-8223-CB9917B84319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200" creationId="{0E9EE74F-57F7-4C2E-A02F-BF5EF000C24E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201" creationId="{1D7038CD-6C36-494C-AEC1-8DC940415D20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202" creationId="{A3714D93-BDB9-4206-ABA2-83EEB6E57DFE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203" creationId="{ADE12683-90EF-40C5-A97C-C0D34EE46C5D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204" creationId="{AE3E9F9D-1E4B-49E5-81E6-037BD29390A8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205" creationId="{6386B80C-04AA-43F6-AA27-50A4EFC87506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206" creationId="{27B54BF5-7CDA-4515-B3F0-AABA6C5E839C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207" creationId="{50EDBDB3-7FC4-42C0-AAA6-D1641DCF3A9A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208" creationId="{9F2E27E5-FF8E-4859-9B6A-6F9739D8FD41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209" creationId="{A88AD5B6-338C-4833-AA44-4167FBCBBF26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210" creationId="{DA6957C0-C2A6-4D36-9764-FB314743480B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211" creationId="{3F4AA2C3-887A-4DE6-8181-2EFE8C1DB4EA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212" creationId="{ABA9379A-7B58-4AB9-B5DA-F60C4D7DF457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213" creationId="{FF17FC6C-DD68-4A8F-822B-BAE2F4C0D625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214" creationId="{23E38C24-28C9-47A4-ABB3-D56FF68787A8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215" creationId="{32F38597-2077-4C09-B6B6-791F1CFE9AD9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216" creationId="{746E6E32-86A6-45EF-9E0F-9C6CD16D6A58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217" creationId="{133270FA-465F-4D77-874B-41AAB0BB167E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218" creationId="{0399824B-CCD5-4778-BD99-CF3FFFF93835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219" creationId="{77D4E17D-09B7-4DB4-B2C2-FF7369DC31A3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220" creationId="{4517BCFB-605B-467D-A5FF-41F486AB5275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221" creationId="{42C68861-F4D7-4D44-81DE-C1C7EF92C8EE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222" creationId="{6BE4553C-DED4-4BCD-8DDC-9D1FF24BC57F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223" creationId="{A6B33B4D-63F5-4856-8581-6C0BB571D44E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224" creationId="{119810F8-4840-4E05-8FD9-698B9E2A8C6B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225" creationId="{7ABA0014-751E-4B64-A7BC-33DB785704F3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230" creationId="{EB5AB824-51A9-4E65-B9E1-ED44B89C5533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231" creationId="{BD1208C5-B4AA-46F7-BB61-57F7F51592F3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234" creationId="{ABFF8221-0254-429C-BF1B-DAFF62ABFF45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235" creationId="{2CBAF035-E492-41F3-93AF-452E36709C4B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236" creationId="{97C57BAC-DD1F-46E7-9ACF-6207ACCCF6F0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237" creationId="{57028BE9-C0FE-4191-BB0A-4CCD2E1B0E9D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238" creationId="{32E9D448-5597-4E2F-8661-CDF0CE095A4D}"/>
          </ac:spMkLst>
        </pc:spChg>
        <pc:spChg chg="add mod topLvl">
          <ac:chgData name="Zhu John" userId="73a420365d994b28" providerId="LiveId" clId="{AA151107-CDA0-4304-91E8-47A4F8FF103D}" dt="2023-09-11T13:46:02.429" v="1556" actId="113"/>
          <ac:spMkLst>
            <pc:docMk/>
            <pc:sldMk cId="1358744095" sldId="258"/>
            <ac:spMk id="240" creationId="{1A984B97-5734-4DE1-A877-387DB27E3D31}"/>
          </ac:spMkLst>
        </pc:spChg>
        <pc:spChg chg="del mod">
          <ac:chgData name="Zhu John" userId="73a420365d994b28" providerId="LiveId" clId="{AA151107-CDA0-4304-91E8-47A4F8FF103D}" dt="2023-08-31T13:24:34.598" v="129" actId="478"/>
          <ac:spMkLst>
            <pc:docMk/>
            <pc:sldMk cId="1358744095" sldId="258"/>
            <ac:spMk id="243" creationId="{A04B4EE1-730E-443F-A8D3-03B7F9F39B00}"/>
          </ac:spMkLst>
        </pc:spChg>
        <pc:spChg chg="del mod">
          <ac:chgData name="Zhu John" userId="73a420365d994b28" providerId="LiveId" clId="{AA151107-CDA0-4304-91E8-47A4F8FF103D}" dt="2023-08-31T13:24:12.062" v="99" actId="478"/>
          <ac:spMkLst>
            <pc:docMk/>
            <pc:sldMk cId="1358744095" sldId="258"/>
            <ac:spMk id="246" creationId="{B70DF7B8-FD3E-4868-A93D-E5FACE4955CB}"/>
          </ac:spMkLst>
        </pc:spChg>
        <pc:spChg chg="add mod topLvl">
          <ac:chgData name="Zhu John" userId="73a420365d994b28" providerId="LiveId" clId="{AA151107-CDA0-4304-91E8-47A4F8FF103D}" dt="2023-09-11T13:45:56.318" v="1554" actId="113"/>
          <ac:spMkLst>
            <pc:docMk/>
            <pc:sldMk cId="1358744095" sldId="258"/>
            <ac:spMk id="247" creationId="{468264BE-C7A3-4992-8336-90AEB26030A9}"/>
          </ac:spMkLst>
        </pc:spChg>
        <pc:spChg chg="add mod topLvl">
          <ac:chgData name="Zhu John" userId="73a420365d994b28" providerId="LiveId" clId="{AA151107-CDA0-4304-91E8-47A4F8FF103D}" dt="2023-09-11T13:46:12.263" v="1560" actId="1076"/>
          <ac:spMkLst>
            <pc:docMk/>
            <pc:sldMk cId="1358744095" sldId="258"/>
            <ac:spMk id="248" creationId="{E18E0E06-2F8E-461E-AB5C-384F787934BE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250" creationId="{AC716064-DCFA-4072-BA6A-645289707BEF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252" creationId="{F5C07490-F972-4E0B-91E5-A54026484218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253" creationId="{47A93F03-F3B8-44CE-9877-BBD644631538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254" creationId="{AFD1FACE-DDD8-45BC-BD1E-3D42B5873C9C}"/>
          </ac:spMkLst>
        </pc:spChg>
        <pc:spChg chg="mod">
          <ac:chgData name="Zhu John" userId="73a420365d994b28" providerId="LiveId" clId="{AA151107-CDA0-4304-91E8-47A4F8FF103D}" dt="2023-08-31T13:25:32.916" v="156" actId="165"/>
          <ac:spMkLst>
            <pc:docMk/>
            <pc:sldMk cId="1358744095" sldId="258"/>
            <ac:spMk id="255" creationId="{E6EC96C2-5E4A-4A4C-A308-B69104DE2E54}"/>
          </ac:spMkLst>
        </pc:spChg>
        <pc:grpChg chg="add del mod">
          <ac:chgData name="Zhu John" userId="73a420365d994b28" providerId="LiveId" clId="{AA151107-CDA0-4304-91E8-47A4F8FF103D}" dt="2023-08-31T13:22:28.065" v="88"/>
          <ac:grpSpMkLst>
            <pc:docMk/>
            <pc:sldMk cId="1358744095" sldId="258"/>
            <ac:grpSpMk id="13" creationId="{35F27546-13CF-496C-8EA0-6072E403BB65}"/>
          </ac:grpSpMkLst>
        </pc:grpChg>
        <pc:grpChg chg="mod">
          <ac:chgData name="Zhu John" userId="73a420365d994b28" providerId="LiveId" clId="{AA151107-CDA0-4304-91E8-47A4F8FF103D}" dt="2023-08-31T13:22:23.458" v="85"/>
          <ac:grpSpMkLst>
            <pc:docMk/>
            <pc:sldMk cId="1358744095" sldId="258"/>
            <ac:grpSpMk id="14" creationId="{E38BA0A5-BB01-4421-8534-20687D445F8A}"/>
          </ac:grpSpMkLst>
        </pc:grpChg>
        <pc:grpChg chg="add del mod">
          <ac:chgData name="Zhu John" userId="73a420365d994b28" providerId="LiveId" clId="{AA151107-CDA0-4304-91E8-47A4F8FF103D}" dt="2023-08-31T13:22:28.065" v="88"/>
          <ac:grpSpMkLst>
            <pc:docMk/>
            <pc:sldMk cId="1358744095" sldId="258"/>
            <ac:grpSpMk id="54" creationId="{A6F062E3-BCAB-429D-9FC2-1B32E12CC5FF}"/>
          </ac:grpSpMkLst>
        </pc:grpChg>
        <pc:grpChg chg="mod">
          <ac:chgData name="Zhu John" userId="73a420365d994b28" providerId="LiveId" clId="{AA151107-CDA0-4304-91E8-47A4F8FF103D}" dt="2023-08-31T13:22:23.458" v="85"/>
          <ac:grpSpMkLst>
            <pc:docMk/>
            <pc:sldMk cId="1358744095" sldId="258"/>
            <ac:grpSpMk id="55" creationId="{B05458D6-AC0B-48F1-AC13-D90BC89B09A5}"/>
          </ac:grpSpMkLst>
        </pc:grpChg>
        <pc:grpChg chg="add del mod">
          <ac:chgData name="Zhu John" userId="73a420365d994b28" providerId="LiveId" clId="{AA151107-CDA0-4304-91E8-47A4F8FF103D}" dt="2023-08-31T13:22:28.065" v="88"/>
          <ac:grpSpMkLst>
            <pc:docMk/>
            <pc:sldMk cId="1358744095" sldId="258"/>
            <ac:grpSpMk id="59" creationId="{FDF71A4E-5A20-4BA3-80AF-AB70104EDB0F}"/>
          </ac:grpSpMkLst>
        </pc:grpChg>
        <pc:grpChg chg="mod">
          <ac:chgData name="Zhu John" userId="73a420365d994b28" providerId="LiveId" clId="{AA151107-CDA0-4304-91E8-47A4F8FF103D}" dt="2023-08-31T13:22:23.458" v="85"/>
          <ac:grpSpMkLst>
            <pc:docMk/>
            <pc:sldMk cId="1358744095" sldId="258"/>
            <ac:grpSpMk id="60" creationId="{EDA27ADA-6BD9-44FB-BD7C-8F281806A1C5}"/>
          </ac:grpSpMkLst>
        </pc:grpChg>
        <pc:grpChg chg="add mod">
          <ac:chgData name="Zhu John" userId="73a420365d994b28" providerId="LiveId" clId="{AA151107-CDA0-4304-91E8-47A4F8FF103D}" dt="2023-08-31T13:22:40.693" v="91" actId="1076"/>
          <ac:grpSpMkLst>
            <pc:docMk/>
            <pc:sldMk cId="1358744095" sldId="258"/>
            <ac:grpSpMk id="67" creationId="{368E3485-E1A0-4F87-B7BB-68C1E0BA191F}"/>
          </ac:grpSpMkLst>
        </pc:grpChg>
        <pc:grpChg chg="mod">
          <ac:chgData name="Zhu John" userId="73a420365d994b28" providerId="LiveId" clId="{AA151107-CDA0-4304-91E8-47A4F8FF103D}" dt="2023-08-31T13:22:40.693" v="91" actId="1076"/>
          <ac:grpSpMkLst>
            <pc:docMk/>
            <pc:sldMk cId="1358744095" sldId="258"/>
            <ac:grpSpMk id="68" creationId="{481EB32C-541C-4984-A11B-A651487936D7}"/>
          </ac:grpSpMkLst>
        </pc:grpChg>
        <pc:grpChg chg="add mod">
          <ac:chgData name="Zhu John" userId="73a420365d994b28" providerId="LiveId" clId="{AA151107-CDA0-4304-91E8-47A4F8FF103D}" dt="2023-08-31T13:22:40.693" v="91" actId="1076"/>
          <ac:grpSpMkLst>
            <pc:docMk/>
            <pc:sldMk cId="1358744095" sldId="258"/>
            <ac:grpSpMk id="108" creationId="{C8D647A7-2D35-481D-842B-B49F6E5F562C}"/>
          </ac:grpSpMkLst>
        </pc:grpChg>
        <pc:grpChg chg="mod">
          <ac:chgData name="Zhu John" userId="73a420365d994b28" providerId="LiveId" clId="{AA151107-CDA0-4304-91E8-47A4F8FF103D}" dt="2023-08-31T13:22:40.693" v="91" actId="1076"/>
          <ac:grpSpMkLst>
            <pc:docMk/>
            <pc:sldMk cId="1358744095" sldId="258"/>
            <ac:grpSpMk id="109" creationId="{9EC783A2-DDAF-477B-8A3A-AE41AEDAD2DA}"/>
          </ac:grpSpMkLst>
        </pc:grpChg>
        <pc:grpChg chg="add mod">
          <ac:chgData name="Zhu John" userId="73a420365d994b28" providerId="LiveId" clId="{AA151107-CDA0-4304-91E8-47A4F8FF103D}" dt="2023-08-31T13:22:40.693" v="91" actId="1076"/>
          <ac:grpSpMkLst>
            <pc:docMk/>
            <pc:sldMk cId="1358744095" sldId="258"/>
            <ac:grpSpMk id="113" creationId="{C7CD24F1-166B-43CF-9EEC-417E90DC1FF7}"/>
          </ac:grpSpMkLst>
        </pc:grpChg>
        <pc:grpChg chg="mod">
          <ac:chgData name="Zhu John" userId="73a420365d994b28" providerId="LiveId" clId="{AA151107-CDA0-4304-91E8-47A4F8FF103D}" dt="2023-08-31T13:22:40.693" v="91" actId="1076"/>
          <ac:grpSpMkLst>
            <pc:docMk/>
            <pc:sldMk cId="1358744095" sldId="258"/>
            <ac:grpSpMk id="114" creationId="{FDDE869B-ED84-49A8-9AFE-A2F41879A7E4}"/>
          </ac:grpSpMkLst>
        </pc:grpChg>
        <pc:grpChg chg="add del mod">
          <ac:chgData name="Zhu John" userId="73a420365d994b28" providerId="LiveId" clId="{AA151107-CDA0-4304-91E8-47A4F8FF103D}" dt="2023-08-31T13:23:57.853" v="92" actId="478"/>
          <ac:grpSpMkLst>
            <pc:docMk/>
            <pc:sldMk cId="1358744095" sldId="258"/>
            <ac:grpSpMk id="118" creationId="{7651E787-3684-4BBC-B9CE-744B123C2B14}"/>
          </ac:grpSpMkLst>
        </pc:grpChg>
        <pc:grpChg chg="add mod topLvl">
          <ac:chgData name="Zhu John" userId="73a420365d994b28" providerId="LiveId" clId="{AA151107-CDA0-4304-91E8-47A4F8FF103D}" dt="2023-08-31T14:37:18.198" v="441" actId="1035"/>
          <ac:grpSpMkLst>
            <pc:docMk/>
            <pc:sldMk cId="1358744095" sldId="258"/>
            <ac:grpSpMk id="120" creationId="{E3A6534B-4EC8-45E6-98AA-BFE9E0832A8A}"/>
          </ac:grpSpMkLst>
        </pc:grpChg>
        <pc:grpChg chg="mod">
          <ac:chgData name="Zhu John" userId="73a420365d994b28" providerId="LiveId" clId="{AA151107-CDA0-4304-91E8-47A4F8FF103D}" dt="2023-08-31T13:25:32.916" v="156" actId="165"/>
          <ac:grpSpMkLst>
            <pc:docMk/>
            <pc:sldMk cId="1358744095" sldId="258"/>
            <ac:grpSpMk id="122" creationId="{0A7949F2-1C49-4AD3-89A2-3495B2E23742}"/>
          </ac:grpSpMkLst>
        </pc:grpChg>
        <pc:grpChg chg="mod">
          <ac:chgData name="Zhu John" userId="73a420365d994b28" providerId="LiveId" clId="{AA151107-CDA0-4304-91E8-47A4F8FF103D}" dt="2023-08-31T13:25:32.916" v="156" actId="165"/>
          <ac:grpSpMkLst>
            <pc:docMk/>
            <pc:sldMk cId="1358744095" sldId="258"/>
            <ac:grpSpMk id="123" creationId="{830630F2-006D-4208-8787-7328F3386B79}"/>
          </ac:grpSpMkLst>
        </pc:grpChg>
        <pc:grpChg chg="mod">
          <ac:chgData name="Zhu John" userId="73a420365d994b28" providerId="LiveId" clId="{AA151107-CDA0-4304-91E8-47A4F8FF103D}" dt="2023-08-31T13:25:32.916" v="156" actId="165"/>
          <ac:grpSpMkLst>
            <pc:docMk/>
            <pc:sldMk cId="1358744095" sldId="258"/>
            <ac:grpSpMk id="124" creationId="{7BEA81E9-4B87-41DA-A26B-9314FABD061B}"/>
          </ac:grpSpMkLst>
        </pc:grpChg>
        <pc:grpChg chg="mod">
          <ac:chgData name="Zhu John" userId="73a420365d994b28" providerId="LiveId" clId="{AA151107-CDA0-4304-91E8-47A4F8FF103D}" dt="2023-08-31T13:25:32.916" v="156" actId="165"/>
          <ac:grpSpMkLst>
            <pc:docMk/>
            <pc:sldMk cId="1358744095" sldId="258"/>
            <ac:grpSpMk id="226" creationId="{A0236FD9-68B2-4209-90E6-5EEBF8F481EA}"/>
          </ac:grpSpMkLst>
        </pc:grpChg>
        <pc:grpChg chg="add mod topLvl">
          <ac:chgData name="Zhu John" userId="73a420365d994b28" providerId="LiveId" clId="{AA151107-CDA0-4304-91E8-47A4F8FF103D}" dt="2023-08-31T14:37:18.198" v="441" actId="1035"/>
          <ac:grpSpMkLst>
            <pc:docMk/>
            <pc:sldMk cId="1358744095" sldId="258"/>
            <ac:grpSpMk id="232" creationId="{AAD615D1-D33A-4120-9266-BCC7AF5FC624}"/>
          </ac:grpSpMkLst>
        </pc:grpChg>
        <pc:grpChg chg="mod">
          <ac:chgData name="Zhu John" userId="73a420365d994b28" providerId="LiveId" clId="{AA151107-CDA0-4304-91E8-47A4F8FF103D}" dt="2023-08-31T13:25:32.916" v="156" actId="165"/>
          <ac:grpSpMkLst>
            <pc:docMk/>
            <pc:sldMk cId="1358744095" sldId="258"/>
            <ac:grpSpMk id="233" creationId="{4349CAC1-6928-4C20-AAC8-CB0189258ED9}"/>
          </ac:grpSpMkLst>
        </pc:grpChg>
        <pc:grpChg chg="add del mod">
          <ac:chgData name="Zhu John" userId="73a420365d994b28" providerId="LiveId" clId="{AA151107-CDA0-4304-91E8-47A4F8FF103D}" dt="2023-08-31T13:24:34.598" v="129" actId="478"/>
          <ac:grpSpMkLst>
            <pc:docMk/>
            <pc:sldMk cId="1358744095" sldId="258"/>
            <ac:grpSpMk id="241" creationId="{DDB5FBA4-CC08-4EBF-93B9-281E4AA142CA}"/>
          </ac:grpSpMkLst>
        </pc:grpChg>
        <pc:grpChg chg="add del mod">
          <ac:chgData name="Zhu John" userId="73a420365d994b28" providerId="LiveId" clId="{AA151107-CDA0-4304-91E8-47A4F8FF103D}" dt="2023-08-31T13:24:12.062" v="99" actId="478"/>
          <ac:grpSpMkLst>
            <pc:docMk/>
            <pc:sldMk cId="1358744095" sldId="258"/>
            <ac:grpSpMk id="244" creationId="{2E332095-56C7-40CC-AB7A-58DFAB535BED}"/>
          </ac:grpSpMkLst>
        </pc:grpChg>
        <pc:grpChg chg="add mod topLvl">
          <ac:chgData name="Zhu John" userId="73a420365d994b28" providerId="LiveId" clId="{AA151107-CDA0-4304-91E8-47A4F8FF103D}" dt="2023-08-31T14:37:18.198" v="441" actId="1035"/>
          <ac:grpSpMkLst>
            <pc:docMk/>
            <pc:sldMk cId="1358744095" sldId="258"/>
            <ac:grpSpMk id="249" creationId="{D39FD20C-ED82-4EA0-A5BA-161EFCF0AC01}"/>
          </ac:grpSpMkLst>
        </pc:grpChg>
        <pc:grpChg chg="mod">
          <ac:chgData name="Zhu John" userId="73a420365d994b28" providerId="LiveId" clId="{AA151107-CDA0-4304-91E8-47A4F8FF103D}" dt="2023-08-31T13:25:32.916" v="156" actId="165"/>
          <ac:grpSpMkLst>
            <pc:docMk/>
            <pc:sldMk cId="1358744095" sldId="258"/>
            <ac:grpSpMk id="251" creationId="{BECF36F3-2C5E-455D-9300-C8073E538F7B}"/>
          </ac:grpSpMkLst>
        </pc:grpChg>
        <pc:grpChg chg="add del mod">
          <ac:chgData name="Zhu John" userId="73a420365d994b28" providerId="LiveId" clId="{AA151107-CDA0-4304-91E8-47A4F8FF103D}" dt="2023-08-31T13:25:32.916" v="156" actId="165"/>
          <ac:grpSpMkLst>
            <pc:docMk/>
            <pc:sldMk cId="1358744095" sldId="258"/>
            <ac:grpSpMk id="256" creationId="{804B010C-ACAC-4B1F-952B-695EE5327925}"/>
          </ac:grpSpMkLst>
        </pc:grpChg>
        <pc:grpChg chg="add del mod">
          <ac:chgData name="Zhu John" userId="73a420365d994b28" providerId="LiveId" clId="{AA151107-CDA0-4304-91E8-47A4F8FF103D}" dt="2023-08-31T13:25:05.834" v="149" actId="165"/>
          <ac:grpSpMkLst>
            <pc:docMk/>
            <pc:sldMk cId="1358744095" sldId="258"/>
            <ac:grpSpMk id="257" creationId="{32CC3052-D04C-42D8-B673-FB0F8DD0FB13}"/>
          </ac:grpSpMkLst>
        </pc:grpChg>
        <pc:graphicFrameChg chg="add del mod">
          <ac:chgData name="Zhu John" userId="73a420365d994b28" providerId="LiveId" clId="{AA151107-CDA0-4304-91E8-47A4F8FF103D}" dt="2023-08-31T13:22:28.065" v="88"/>
          <ac:graphicFrameMkLst>
            <pc:docMk/>
            <pc:sldMk cId="1358744095" sldId="258"/>
            <ac:graphicFrameMk id="40" creationId="{D46D4A75-0561-4F3B-907C-6CADD690C15D}"/>
          </ac:graphicFrameMkLst>
        </pc:graphicFrameChg>
        <pc:graphicFrameChg chg="add mod">
          <ac:chgData name="Zhu John" userId="73a420365d994b28" providerId="LiveId" clId="{AA151107-CDA0-4304-91E8-47A4F8FF103D}" dt="2023-08-31T13:22:40.693" v="91" actId="1076"/>
          <ac:graphicFrameMkLst>
            <pc:docMk/>
            <pc:sldMk cId="1358744095" sldId="258"/>
            <ac:graphicFrameMk id="94" creationId="{CDC70680-B42A-477B-9CFE-FB6FCD7E471A}"/>
          </ac:graphicFrameMkLst>
        </pc:graphicFrameChg>
        <pc:graphicFrameChg chg="add mod topLvl">
          <ac:chgData name="Zhu John" userId="73a420365d994b28" providerId="LiveId" clId="{AA151107-CDA0-4304-91E8-47A4F8FF103D}" dt="2023-08-31T14:37:18.198" v="441" actId="1035"/>
          <ac:graphicFrameMkLst>
            <pc:docMk/>
            <pc:sldMk cId="1358744095" sldId="258"/>
            <ac:graphicFrameMk id="119" creationId="{FED2E751-9626-4080-9140-524935886DF9}"/>
          </ac:graphicFrameMkLst>
        </pc:graphicFrameChg>
        <pc:picChg chg="add del mod">
          <ac:chgData name="Zhu John" userId="73a420365d994b28" providerId="LiveId" clId="{AA151107-CDA0-4304-91E8-47A4F8FF103D}" dt="2023-08-31T13:22:28.065" v="88"/>
          <ac:picMkLst>
            <pc:docMk/>
            <pc:sldMk cId="1358744095" sldId="258"/>
            <ac:picMk id="10" creationId="{568AC7E4-AAD0-47C6-A15A-FF6B8E616BFA}"/>
          </ac:picMkLst>
        </pc:picChg>
        <pc:picChg chg="mod">
          <ac:chgData name="Zhu John" userId="73a420365d994b28" providerId="LiveId" clId="{AA151107-CDA0-4304-91E8-47A4F8FF103D}" dt="2023-08-31T13:22:23.458" v="85"/>
          <ac:picMkLst>
            <pc:docMk/>
            <pc:sldMk cId="1358744095" sldId="258"/>
            <ac:picMk id="15" creationId="{900A1B34-675B-40D6-8604-2E1B1EA6C8FB}"/>
          </ac:picMkLst>
        </pc:picChg>
        <pc:picChg chg="add mod">
          <ac:chgData name="Zhu John" userId="73a420365d994b28" providerId="LiveId" clId="{AA151107-CDA0-4304-91E8-47A4F8FF103D}" dt="2023-08-31T13:22:40.693" v="91" actId="1076"/>
          <ac:picMkLst>
            <pc:docMk/>
            <pc:sldMk cId="1358744095" sldId="258"/>
            <ac:picMk id="64" creationId="{D82E0607-2823-4585-B3A2-86976F0BE607}"/>
          </ac:picMkLst>
        </pc:picChg>
        <pc:picChg chg="mod">
          <ac:chgData name="Zhu John" userId="73a420365d994b28" providerId="LiveId" clId="{AA151107-CDA0-4304-91E8-47A4F8FF103D}" dt="2023-08-31T13:22:40.693" v="91" actId="1076"/>
          <ac:picMkLst>
            <pc:docMk/>
            <pc:sldMk cId="1358744095" sldId="258"/>
            <ac:picMk id="69" creationId="{DD172DD6-B8A1-40E1-872A-1CE5479BD6F5}"/>
          </ac:picMkLst>
        </pc:picChg>
        <pc:picChg chg="add mod topLvl">
          <ac:chgData name="Zhu John" userId="73a420365d994b28" providerId="LiveId" clId="{AA151107-CDA0-4304-91E8-47A4F8FF103D}" dt="2023-08-31T14:37:18.198" v="441" actId="1035"/>
          <ac:picMkLst>
            <pc:docMk/>
            <pc:sldMk cId="1358744095" sldId="258"/>
            <ac:picMk id="239" creationId="{515C313B-0CE7-4905-AF80-90C837AA0AB4}"/>
          </ac:picMkLst>
        </pc:picChg>
        <pc:picChg chg="mod">
          <ac:chgData name="Zhu John" userId="73a420365d994b28" providerId="LiveId" clId="{AA151107-CDA0-4304-91E8-47A4F8FF103D}" dt="2023-08-31T14:37:18.198" v="441" actId="1035"/>
          <ac:picMkLst>
            <pc:docMk/>
            <pc:sldMk cId="1358744095" sldId="258"/>
            <ac:picMk id="263" creationId="{15932059-701E-4352-B4C1-62C7FD080562}"/>
          </ac:picMkLst>
        </pc:picChg>
        <pc:picChg chg="add del mod">
          <ac:chgData name="Zhu John" userId="73a420365d994b28" providerId="LiveId" clId="{AA151107-CDA0-4304-91E8-47A4F8FF103D}" dt="2023-08-31T13:28:40.793" v="317" actId="478"/>
          <ac:picMkLst>
            <pc:docMk/>
            <pc:sldMk cId="1358744095" sldId="258"/>
            <ac:picMk id="267" creationId="{53F0C3C1-66C3-43AC-A37C-6586CD988E6E}"/>
          </ac:picMkLst>
        </pc:picChg>
        <pc:picChg chg="mod ord">
          <ac:chgData name="Zhu John" userId="73a420365d994b28" providerId="LiveId" clId="{AA151107-CDA0-4304-91E8-47A4F8FF103D}" dt="2023-08-31T14:37:18.198" v="441" actId="1035"/>
          <ac:picMkLst>
            <pc:docMk/>
            <pc:sldMk cId="1358744095" sldId="258"/>
            <ac:picMk id="269" creationId="{6F2DAB9E-0E64-4D40-9DED-D02FFE9CA025}"/>
          </ac:picMkLst>
        </pc:picChg>
        <pc:picChg chg="add del mod">
          <ac:chgData name="Zhu John" userId="73a420365d994b28" providerId="LiveId" clId="{AA151107-CDA0-4304-91E8-47A4F8FF103D}" dt="2023-08-31T13:29:06.418" v="337" actId="478"/>
          <ac:picMkLst>
            <pc:docMk/>
            <pc:sldMk cId="1358744095" sldId="258"/>
            <ac:picMk id="273" creationId="{20687DE4-FAB4-49D8-AC1A-23178056F5EE}"/>
          </ac:picMkLst>
        </pc:picChg>
        <pc:picChg chg="mod ord">
          <ac:chgData name="Zhu John" userId="73a420365d994b28" providerId="LiveId" clId="{AA151107-CDA0-4304-91E8-47A4F8FF103D}" dt="2023-08-31T14:37:18.198" v="441" actId="1035"/>
          <ac:picMkLst>
            <pc:docMk/>
            <pc:sldMk cId="1358744095" sldId="258"/>
            <ac:picMk id="275" creationId="{219DD52D-9420-471A-9CCA-737DCE9BFE10}"/>
          </ac:picMkLst>
        </pc:picChg>
        <pc:picChg chg="add mod">
          <ac:chgData name="Zhu John" userId="73a420365d994b28" providerId="LiveId" clId="{AA151107-CDA0-4304-91E8-47A4F8FF103D}" dt="2023-08-31T14:37:00.496" v="421" actId="14100"/>
          <ac:picMkLst>
            <pc:docMk/>
            <pc:sldMk cId="1358744095" sldId="258"/>
            <ac:picMk id="277" creationId="{A746FB4A-ED50-4412-9AE0-99F2CEE2AD4B}"/>
          </ac:picMkLst>
        </pc:picChg>
        <pc:picChg chg="add mod">
          <ac:chgData name="Zhu John" userId="73a420365d994b28" providerId="LiveId" clId="{AA151107-CDA0-4304-91E8-47A4F8FF103D}" dt="2023-08-31T14:36:57.642" v="419" actId="1076"/>
          <ac:picMkLst>
            <pc:docMk/>
            <pc:sldMk cId="1358744095" sldId="258"/>
            <ac:picMk id="279" creationId="{24261569-12C1-4C75-A0BB-E28029E59991}"/>
          </ac:picMkLst>
        </pc:picChg>
        <pc:picChg chg="add mod">
          <ac:chgData name="Zhu John" userId="73a420365d994b28" providerId="LiveId" clId="{AA151107-CDA0-4304-91E8-47A4F8FF103D}" dt="2023-08-31T14:36:20.520" v="381" actId="1037"/>
          <ac:picMkLst>
            <pc:docMk/>
            <pc:sldMk cId="1358744095" sldId="258"/>
            <ac:picMk id="281" creationId="{AB3BC8C5-2687-4A2E-9C7F-27B7B6A6E0C2}"/>
          </ac:picMkLst>
        </pc:picChg>
        <pc:picChg chg="add mod">
          <ac:chgData name="Zhu John" userId="73a420365d994b28" providerId="LiveId" clId="{AA151107-CDA0-4304-91E8-47A4F8FF103D}" dt="2023-08-31T14:36:04.631" v="379" actId="1035"/>
          <ac:picMkLst>
            <pc:docMk/>
            <pc:sldMk cId="1358744095" sldId="258"/>
            <ac:picMk id="283" creationId="{EA5BA37E-EEE2-44A6-AB63-833F17EB4D40}"/>
          </ac:picMkLst>
        </pc:picChg>
        <pc:picChg chg="add del mod">
          <ac:chgData name="Zhu John" userId="73a420365d994b28" providerId="LiveId" clId="{AA151107-CDA0-4304-91E8-47A4F8FF103D}" dt="2023-08-31T14:35:41.868" v="368" actId="478"/>
          <ac:picMkLst>
            <pc:docMk/>
            <pc:sldMk cId="1358744095" sldId="258"/>
            <ac:picMk id="285" creationId="{9E42D892-5F21-48A8-A468-F32079EA9060}"/>
          </ac:picMkLst>
        </pc:picChg>
        <pc:picChg chg="add mod">
          <ac:chgData name="Zhu John" userId="73a420365d994b28" providerId="LiveId" clId="{AA151107-CDA0-4304-91E8-47A4F8FF103D}" dt="2023-08-31T14:36:22.007" v="382" actId="1036"/>
          <ac:picMkLst>
            <pc:docMk/>
            <pc:sldMk cId="1358744095" sldId="258"/>
            <ac:picMk id="287" creationId="{C310F36F-EACF-415B-9674-09E4E16E34DF}"/>
          </ac:picMkLst>
        </pc:picChg>
        <pc:picChg chg="add mod">
          <ac:chgData name="Zhu John" userId="73a420365d994b28" providerId="LiveId" clId="{AA151107-CDA0-4304-91E8-47A4F8FF103D}" dt="2023-08-31T14:35:58.068" v="377" actId="14100"/>
          <ac:picMkLst>
            <pc:docMk/>
            <pc:sldMk cId="1358744095" sldId="258"/>
            <ac:picMk id="289" creationId="{3151C484-BD72-4759-B6E5-C6AF99893B9F}"/>
          </ac:picMkLst>
        </pc:picChg>
        <pc:cxnChg chg="mod">
          <ac:chgData name="Zhu John" userId="73a420365d994b28" providerId="LiveId" clId="{AA151107-CDA0-4304-91E8-47A4F8FF103D}" dt="2023-08-31T13:22:23.458" v="85"/>
          <ac:cxnSpMkLst>
            <pc:docMk/>
            <pc:sldMk cId="1358744095" sldId="258"/>
            <ac:cxnSpMk id="56" creationId="{D8F621EA-19B5-4091-8A7F-0D74DDC3E53A}"/>
          </ac:cxnSpMkLst>
        </pc:cxnChg>
        <pc:cxnChg chg="mod">
          <ac:chgData name="Zhu John" userId="73a420365d994b28" providerId="LiveId" clId="{AA151107-CDA0-4304-91E8-47A4F8FF103D}" dt="2023-08-31T13:22:23.458" v="85"/>
          <ac:cxnSpMkLst>
            <pc:docMk/>
            <pc:sldMk cId="1358744095" sldId="258"/>
            <ac:cxnSpMk id="58" creationId="{755A3059-5B38-43E2-A2CB-0D34F5B653AE}"/>
          </ac:cxnSpMkLst>
        </pc:cxnChg>
        <pc:cxnChg chg="mod">
          <ac:chgData name="Zhu John" userId="73a420365d994b28" providerId="LiveId" clId="{AA151107-CDA0-4304-91E8-47A4F8FF103D}" dt="2023-08-31T13:22:23.458" v="85"/>
          <ac:cxnSpMkLst>
            <pc:docMk/>
            <pc:sldMk cId="1358744095" sldId="258"/>
            <ac:cxnSpMk id="61" creationId="{CADB602C-EC4E-434D-B416-414116635231}"/>
          </ac:cxnSpMkLst>
        </pc:cxnChg>
        <pc:cxnChg chg="mod">
          <ac:chgData name="Zhu John" userId="73a420365d994b28" providerId="LiveId" clId="{AA151107-CDA0-4304-91E8-47A4F8FF103D}" dt="2023-08-31T13:22:23.458" v="85"/>
          <ac:cxnSpMkLst>
            <pc:docMk/>
            <pc:sldMk cId="1358744095" sldId="258"/>
            <ac:cxnSpMk id="63" creationId="{2AB36E6A-3B00-4135-B68C-30AAD0D0A617}"/>
          </ac:cxnSpMkLst>
        </pc:cxnChg>
        <pc:cxnChg chg="mod">
          <ac:chgData name="Zhu John" userId="73a420365d994b28" providerId="LiveId" clId="{AA151107-CDA0-4304-91E8-47A4F8FF103D}" dt="2023-08-31T13:22:40.693" v="91" actId="1076"/>
          <ac:cxnSpMkLst>
            <pc:docMk/>
            <pc:sldMk cId="1358744095" sldId="258"/>
            <ac:cxnSpMk id="110" creationId="{DFD3BB36-988C-4922-ACA3-C273126EB97D}"/>
          </ac:cxnSpMkLst>
        </pc:cxnChg>
        <pc:cxnChg chg="mod">
          <ac:chgData name="Zhu John" userId="73a420365d994b28" providerId="LiveId" clId="{AA151107-CDA0-4304-91E8-47A4F8FF103D}" dt="2023-08-31T13:22:40.693" v="91" actId="1076"/>
          <ac:cxnSpMkLst>
            <pc:docMk/>
            <pc:sldMk cId="1358744095" sldId="258"/>
            <ac:cxnSpMk id="112" creationId="{D39A3559-281C-4779-AA8A-9DF726F1EAFB}"/>
          </ac:cxnSpMkLst>
        </pc:cxnChg>
        <pc:cxnChg chg="mod">
          <ac:chgData name="Zhu John" userId="73a420365d994b28" providerId="LiveId" clId="{AA151107-CDA0-4304-91E8-47A4F8FF103D}" dt="2023-08-31T13:22:40.693" v="91" actId="1076"/>
          <ac:cxnSpMkLst>
            <pc:docMk/>
            <pc:sldMk cId="1358744095" sldId="258"/>
            <ac:cxnSpMk id="115" creationId="{111FE280-3626-4CBD-98D0-5E8F35A08D81}"/>
          </ac:cxnSpMkLst>
        </pc:cxnChg>
        <pc:cxnChg chg="mod">
          <ac:chgData name="Zhu John" userId="73a420365d994b28" providerId="LiveId" clId="{AA151107-CDA0-4304-91E8-47A4F8FF103D}" dt="2023-08-31T13:22:40.693" v="91" actId="1076"/>
          <ac:cxnSpMkLst>
            <pc:docMk/>
            <pc:sldMk cId="1358744095" sldId="258"/>
            <ac:cxnSpMk id="117" creationId="{C417B4BB-975B-4B63-A9BA-DA98281F3AF0}"/>
          </ac:cxnSpMkLst>
        </pc:cxnChg>
        <pc:cxnChg chg="mod">
          <ac:chgData name="Zhu John" userId="73a420365d994b28" providerId="LiveId" clId="{AA151107-CDA0-4304-91E8-47A4F8FF103D}" dt="2023-08-31T13:25:32.916" v="156" actId="165"/>
          <ac:cxnSpMkLst>
            <pc:docMk/>
            <pc:sldMk cId="1358744095" sldId="258"/>
            <ac:cxnSpMk id="227" creationId="{E207D4DE-173F-403F-A0A8-D2310F5557C4}"/>
          </ac:cxnSpMkLst>
        </pc:cxnChg>
        <pc:cxnChg chg="mod">
          <ac:chgData name="Zhu John" userId="73a420365d994b28" providerId="LiveId" clId="{AA151107-CDA0-4304-91E8-47A4F8FF103D}" dt="2023-08-31T13:25:32.916" v="156" actId="165"/>
          <ac:cxnSpMkLst>
            <pc:docMk/>
            <pc:sldMk cId="1358744095" sldId="258"/>
            <ac:cxnSpMk id="228" creationId="{8AAD2B1F-2C09-4CF5-9111-E390180B64F7}"/>
          </ac:cxnSpMkLst>
        </pc:cxnChg>
        <pc:cxnChg chg="mod">
          <ac:chgData name="Zhu John" userId="73a420365d994b28" providerId="LiveId" clId="{AA151107-CDA0-4304-91E8-47A4F8FF103D}" dt="2023-08-31T13:25:32.916" v="156" actId="165"/>
          <ac:cxnSpMkLst>
            <pc:docMk/>
            <pc:sldMk cId="1358744095" sldId="258"/>
            <ac:cxnSpMk id="229" creationId="{6A63B619-551D-43BD-86D6-550D498EFBFA}"/>
          </ac:cxnSpMkLst>
        </pc:cxnChg>
        <pc:cxnChg chg="del mod topLvl">
          <ac:chgData name="Zhu John" userId="73a420365d994b28" providerId="LiveId" clId="{AA151107-CDA0-4304-91E8-47A4F8FF103D}" dt="2023-08-31T13:25:56.308" v="186" actId="478"/>
          <ac:cxnSpMkLst>
            <pc:docMk/>
            <pc:sldMk cId="1358744095" sldId="258"/>
            <ac:cxnSpMk id="242" creationId="{078C613B-424E-4914-9CB7-7A8B930A54ED}"/>
          </ac:cxnSpMkLst>
        </pc:cxnChg>
        <pc:cxnChg chg="del mod topLvl">
          <ac:chgData name="Zhu John" userId="73a420365d994b28" providerId="LiveId" clId="{AA151107-CDA0-4304-91E8-47A4F8FF103D}" dt="2023-08-31T13:25:55.396" v="185" actId="478"/>
          <ac:cxnSpMkLst>
            <pc:docMk/>
            <pc:sldMk cId="1358744095" sldId="258"/>
            <ac:cxnSpMk id="245" creationId="{F7EA9633-6E3C-44E5-8DEA-3DF4D8766F2C}"/>
          </ac:cxnSpMkLst>
        </pc:cxnChg>
        <pc:cxnChg chg="add del">
          <ac:chgData name="Zhu John" userId="73a420365d994b28" providerId="LiveId" clId="{AA151107-CDA0-4304-91E8-47A4F8FF103D}" dt="2023-08-31T13:27:46.628" v="288" actId="478"/>
          <ac:cxnSpMkLst>
            <pc:docMk/>
            <pc:sldMk cId="1358744095" sldId="258"/>
            <ac:cxnSpMk id="259" creationId="{CB2E9C9B-B86C-4CBC-9C14-1D5372696274}"/>
          </ac:cxnSpMkLst>
        </pc:cxnChg>
        <pc:cxnChg chg="add mod">
          <ac:chgData name="Zhu John" userId="73a420365d994b28" providerId="LiveId" clId="{AA151107-CDA0-4304-91E8-47A4F8FF103D}" dt="2023-08-31T14:37:18.198" v="441" actId="1035"/>
          <ac:cxnSpMkLst>
            <pc:docMk/>
            <pc:sldMk cId="1358744095" sldId="258"/>
            <ac:cxnSpMk id="261" creationId="{0559DEBE-1AC5-4C24-85A4-49D6E19AA608}"/>
          </ac:cxnSpMkLst>
        </pc:cxnChg>
        <pc:cxnChg chg="add mod">
          <ac:chgData name="Zhu John" userId="73a420365d994b28" providerId="LiveId" clId="{AA151107-CDA0-4304-91E8-47A4F8FF103D}" dt="2023-08-31T14:37:18.198" v="441" actId="1035"/>
          <ac:cxnSpMkLst>
            <pc:docMk/>
            <pc:sldMk cId="1358744095" sldId="258"/>
            <ac:cxnSpMk id="264" creationId="{7A43EE87-F397-4EFB-BD4C-F771B87CAA71}"/>
          </ac:cxnSpMkLst>
        </pc:cxnChg>
        <pc:cxnChg chg="add mod">
          <ac:chgData name="Zhu John" userId="73a420365d994b28" providerId="LiveId" clId="{AA151107-CDA0-4304-91E8-47A4F8FF103D}" dt="2023-08-31T14:37:18.198" v="441" actId="1035"/>
          <ac:cxnSpMkLst>
            <pc:docMk/>
            <pc:sldMk cId="1358744095" sldId="258"/>
            <ac:cxnSpMk id="270" creationId="{750BF5A2-4D35-4690-A6B7-ED87D1422A80}"/>
          </ac:cxnSpMkLst>
        </pc:cxnChg>
      </pc:sldChg>
      <pc:sldChg chg="modSp del">
        <pc:chgData name="Zhu John" userId="73a420365d994b28" providerId="LiveId" clId="{AA151107-CDA0-4304-91E8-47A4F8FF103D}" dt="2023-09-01T11:53:34.698" v="1552" actId="2696"/>
        <pc:sldMkLst>
          <pc:docMk/>
          <pc:sldMk cId="3902966691" sldId="1458"/>
        </pc:sldMkLst>
        <pc:spChg chg="mod">
          <ac:chgData name="Zhu John" userId="73a420365d994b28" providerId="LiveId" clId="{AA151107-CDA0-4304-91E8-47A4F8FF103D}" dt="2023-08-31T13:20:35.017" v="0"/>
          <ac:spMkLst>
            <pc:docMk/>
            <pc:sldMk cId="3902966691" sldId="1458"/>
            <ac:spMk id="2" creationId="{83543D6D-4167-4F8D-A98F-37EDE7045AD4}"/>
          </ac:spMkLst>
        </pc:spChg>
        <pc:spChg chg="mod">
          <ac:chgData name="Zhu John" userId="73a420365d994b28" providerId="LiveId" clId="{AA151107-CDA0-4304-91E8-47A4F8FF103D}" dt="2023-08-31T13:20:35.017" v="0"/>
          <ac:spMkLst>
            <pc:docMk/>
            <pc:sldMk cId="3902966691" sldId="1458"/>
            <ac:spMk id="7" creationId="{E96E8639-9080-479C-9F76-D3A36F90AC23}"/>
          </ac:spMkLst>
        </pc:spChg>
        <pc:spChg chg="mod">
          <ac:chgData name="Zhu John" userId="73a420365d994b28" providerId="LiveId" clId="{AA151107-CDA0-4304-91E8-47A4F8FF103D}" dt="2023-08-31T13:20:35.017" v="0"/>
          <ac:spMkLst>
            <pc:docMk/>
            <pc:sldMk cId="3902966691" sldId="1458"/>
            <ac:spMk id="8" creationId="{D84FA039-78A6-477E-961B-FC72A6A36577}"/>
          </ac:spMkLst>
        </pc:spChg>
        <pc:spChg chg="mod">
          <ac:chgData name="Zhu John" userId="73a420365d994b28" providerId="LiveId" clId="{AA151107-CDA0-4304-91E8-47A4F8FF103D}" dt="2023-08-31T13:20:35.017" v="0"/>
          <ac:spMkLst>
            <pc:docMk/>
            <pc:sldMk cId="3902966691" sldId="1458"/>
            <ac:spMk id="9" creationId="{3FD823FA-04AE-4BCC-84A5-B4C542A994E8}"/>
          </ac:spMkLst>
        </pc:spChg>
        <pc:spChg chg="mod">
          <ac:chgData name="Zhu John" userId="73a420365d994b28" providerId="LiveId" clId="{AA151107-CDA0-4304-91E8-47A4F8FF103D}" dt="2023-08-31T13:20:35.017" v="0"/>
          <ac:spMkLst>
            <pc:docMk/>
            <pc:sldMk cId="3902966691" sldId="1458"/>
            <ac:spMk id="10" creationId="{9C46390B-996B-426E-8561-85CF9DB8F0EF}"/>
          </ac:spMkLst>
        </pc:spChg>
        <pc:spChg chg="mod">
          <ac:chgData name="Zhu John" userId="73a420365d994b28" providerId="LiveId" clId="{AA151107-CDA0-4304-91E8-47A4F8FF103D}" dt="2023-08-31T13:20:35.017" v="0"/>
          <ac:spMkLst>
            <pc:docMk/>
            <pc:sldMk cId="3902966691" sldId="1458"/>
            <ac:spMk id="17" creationId="{A90929DC-8899-4150-BD60-AB2E70D1D72B}"/>
          </ac:spMkLst>
        </pc:spChg>
        <pc:spChg chg="mod">
          <ac:chgData name="Zhu John" userId="73a420365d994b28" providerId="LiveId" clId="{AA151107-CDA0-4304-91E8-47A4F8FF103D}" dt="2023-08-31T13:20:35.017" v="0"/>
          <ac:spMkLst>
            <pc:docMk/>
            <pc:sldMk cId="3902966691" sldId="1458"/>
            <ac:spMk id="27" creationId="{278677A8-4BC5-459F-AAB0-D071898C58B2}"/>
          </ac:spMkLst>
        </pc:spChg>
        <pc:spChg chg="mod">
          <ac:chgData name="Zhu John" userId="73a420365d994b28" providerId="LiveId" clId="{AA151107-CDA0-4304-91E8-47A4F8FF103D}" dt="2023-08-31T13:20:35.017" v="0"/>
          <ac:spMkLst>
            <pc:docMk/>
            <pc:sldMk cId="3902966691" sldId="1458"/>
            <ac:spMk id="28" creationId="{D2F1C98B-46B6-4710-A3E3-989071EF9C13}"/>
          </ac:spMkLst>
        </pc:spChg>
        <pc:picChg chg="mod">
          <ac:chgData name="Zhu John" userId="73a420365d994b28" providerId="LiveId" clId="{AA151107-CDA0-4304-91E8-47A4F8FF103D}" dt="2023-08-31T13:20:35.017" v="0"/>
          <ac:picMkLst>
            <pc:docMk/>
            <pc:sldMk cId="3902966691" sldId="1458"/>
            <ac:picMk id="4" creationId="{73A583BF-B44A-48FF-AEFC-82593E3DDA8C}"/>
          </ac:picMkLst>
        </pc:picChg>
        <pc:picChg chg="mod">
          <ac:chgData name="Zhu John" userId="73a420365d994b28" providerId="LiveId" clId="{AA151107-CDA0-4304-91E8-47A4F8FF103D}" dt="2023-08-31T13:20:35.017" v="0"/>
          <ac:picMkLst>
            <pc:docMk/>
            <pc:sldMk cId="3902966691" sldId="1458"/>
            <ac:picMk id="6" creationId="{A566C2AB-6D9E-413E-BB2F-122DF5DC8ABC}"/>
          </ac:picMkLst>
        </pc:picChg>
        <pc:cxnChg chg="mod">
          <ac:chgData name="Zhu John" userId="73a420365d994b28" providerId="LiveId" clId="{AA151107-CDA0-4304-91E8-47A4F8FF103D}" dt="2023-08-31T13:20:35.017" v="0"/>
          <ac:cxnSpMkLst>
            <pc:docMk/>
            <pc:sldMk cId="3902966691" sldId="1458"/>
            <ac:cxnSpMk id="12" creationId="{D510C54C-DEC0-4AF9-8BB6-92B943688CC6}"/>
          </ac:cxnSpMkLst>
        </pc:cxnChg>
        <pc:cxnChg chg="mod">
          <ac:chgData name="Zhu John" userId="73a420365d994b28" providerId="LiveId" clId="{AA151107-CDA0-4304-91E8-47A4F8FF103D}" dt="2023-08-31T13:20:35.017" v="0"/>
          <ac:cxnSpMkLst>
            <pc:docMk/>
            <pc:sldMk cId="3902966691" sldId="1458"/>
            <ac:cxnSpMk id="14" creationId="{B8D43284-9DD3-4038-B41A-A5943185A6DE}"/>
          </ac:cxnSpMkLst>
        </pc:cxnChg>
        <pc:cxnChg chg="mod">
          <ac:chgData name="Zhu John" userId="73a420365d994b28" providerId="LiveId" clId="{AA151107-CDA0-4304-91E8-47A4F8FF103D}" dt="2023-08-31T13:20:35.017" v="0"/>
          <ac:cxnSpMkLst>
            <pc:docMk/>
            <pc:sldMk cId="3902966691" sldId="1458"/>
            <ac:cxnSpMk id="20" creationId="{B7A0E97E-F34F-4CB5-AD86-4EA456E209B3}"/>
          </ac:cxnSpMkLst>
        </pc:cxnChg>
        <pc:cxnChg chg="mod">
          <ac:chgData name="Zhu John" userId="73a420365d994b28" providerId="LiveId" clId="{AA151107-CDA0-4304-91E8-47A4F8FF103D}" dt="2023-08-31T13:20:35.017" v="0"/>
          <ac:cxnSpMkLst>
            <pc:docMk/>
            <pc:sldMk cId="3902966691" sldId="1458"/>
            <ac:cxnSpMk id="21" creationId="{5481EA29-77E6-44CD-B207-FEF2CA341EDB}"/>
          </ac:cxnSpMkLst>
        </pc:cxnChg>
      </pc:sldChg>
      <pc:sldChg chg="modSp del">
        <pc:chgData name="Zhu John" userId="73a420365d994b28" providerId="LiveId" clId="{AA151107-CDA0-4304-91E8-47A4F8FF103D}" dt="2023-09-01T11:53:34.698" v="1552" actId="2696"/>
        <pc:sldMkLst>
          <pc:docMk/>
          <pc:sldMk cId="3159146483" sldId="1459"/>
        </pc:sldMkLst>
        <pc:spChg chg="mod">
          <ac:chgData name="Zhu John" userId="73a420365d994b28" providerId="LiveId" clId="{AA151107-CDA0-4304-91E8-47A4F8FF103D}" dt="2023-08-31T13:20:35.017" v="0"/>
          <ac:spMkLst>
            <pc:docMk/>
            <pc:sldMk cId="3159146483" sldId="1459"/>
            <ac:spMk id="2" creationId="{83543D6D-4167-4F8D-A98F-37EDE7045AD4}"/>
          </ac:spMkLst>
        </pc:spChg>
        <pc:spChg chg="mod">
          <ac:chgData name="Zhu John" userId="73a420365d994b28" providerId="LiveId" clId="{AA151107-CDA0-4304-91E8-47A4F8FF103D}" dt="2023-08-31T13:20:35.017" v="0"/>
          <ac:spMkLst>
            <pc:docMk/>
            <pc:sldMk cId="3159146483" sldId="1459"/>
            <ac:spMk id="7" creationId="{E96E8639-9080-479C-9F76-D3A36F90AC23}"/>
          </ac:spMkLst>
        </pc:spChg>
        <pc:spChg chg="mod">
          <ac:chgData name="Zhu John" userId="73a420365d994b28" providerId="LiveId" clId="{AA151107-CDA0-4304-91E8-47A4F8FF103D}" dt="2023-08-31T13:20:35.017" v="0"/>
          <ac:spMkLst>
            <pc:docMk/>
            <pc:sldMk cId="3159146483" sldId="1459"/>
            <ac:spMk id="8" creationId="{D84FA039-78A6-477E-961B-FC72A6A36577}"/>
          </ac:spMkLst>
        </pc:spChg>
        <pc:spChg chg="mod">
          <ac:chgData name="Zhu John" userId="73a420365d994b28" providerId="LiveId" clId="{AA151107-CDA0-4304-91E8-47A4F8FF103D}" dt="2023-08-31T13:20:35.017" v="0"/>
          <ac:spMkLst>
            <pc:docMk/>
            <pc:sldMk cId="3159146483" sldId="1459"/>
            <ac:spMk id="9" creationId="{3FD823FA-04AE-4BCC-84A5-B4C542A994E8}"/>
          </ac:spMkLst>
        </pc:spChg>
        <pc:spChg chg="mod">
          <ac:chgData name="Zhu John" userId="73a420365d994b28" providerId="LiveId" clId="{AA151107-CDA0-4304-91E8-47A4F8FF103D}" dt="2023-08-31T13:20:35.017" v="0"/>
          <ac:spMkLst>
            <pc:docMk/>
            <pc:sldMk cId="3159146483" sldId="1459"/>
            <ac:spMk id="10" creationId="{9C46390B-996B-426E-8561-85CF9DB8F0EF}"/>
          </ac:spMkLst>
        </pc:spChg>
        <pc:spChg chg="mod">
          <ac:chgData name="Zhu John" userId="73a420365d994b28" providerId="LiveId" clId="{AA151107-CDA0-4304-91E8-47A4F8FF103D}" dt="2023-08-31T13:20:35.017" v="0"/>
          <ac:spMkLst>
            <pc:docMk/>
            <pc:sldMk cId="3159146483" sldId="1459"/>
            <ac:spMk id="17" creationId="{A90929DC-8899-4150-BD60-AB2E70D1D72B}"/>
          </ac:spMkLst>
        </pc:spChg>
        <pc:spChg chg="mod">
          <ac:chgData name="Zhu John" userId="73a420365d994b28" providerId="LiveId" clId="{AA151107-CDA0-4304-91E8-47A4F8FF103D}" dt="2023-08-31T13:20:35.017" v="0"/>
          <ac:spMkLst>
            <pc:docMk/>
            <pc:sldMk cId="3159146483" sldId="1459"/>
            <ac:spMk id="27" creationId="{278677A8-4BC5-459F-AAB0-D071898C58B2}"/>
          </ac:spMkLst>
        </pc:spChg>
        <pc:spChg chg="mod">
          <ac:chgData name="Zhu John" userId="73a420365d994b28" providerId="LiveId" clId="{AA151107-CDA0-4304-91E8-47A4F8FF103D}" dt="2023-08-31T13:20:35.017" v="0"/>
          <ac:spMkLst>
            <pc:docMk/>
            <pc:sldMk cId="3159146483" sldId="1459"/>
            <ac:spMk id="28" creationId="{D2F1C98B-46B6-4710-A3E3-989071EF9C13}"/>
          </ac:spMkLst>
        </pc:spChg>
        <pc:picChg chg="mod">
          <ac:chgData name="Zhu John" userId="73a420365d994b28" providerId="LiveId" clId="{AA151107-CDA0-4304-91E8-47A4F8FF103D}" dt="2023-08-31T13:20:35.017" v="0"/>
          <ac:picMkLst>
            <pc:docMk/>
            <pc:sldMk cId="3159146483" sldId="1459"/>
            <ac:picMk id="4" creationId="{73A583BF-B44A-48FF-AEFC-82593E3DDA8C}"/>
          </ac:picMkLst>
        </pc:picChg>
        <pc:picChg chg="mod">
          <ac:chgData name="Zhu John" userId="73a420365d994b28" providerId="LiveId" clId="{AA151107-CDA0-4304-91E8-47A4F8FF103D}" dt="2023-08-31T13:20:35.017" v="0"/>
          <ac:picMkLst>
            <pc:docMk/>
            <pc:sldMk cId="3159146483" sldId="1459"/>
            <ac:picMk id="6" creationId="{A566C2AB-6D9E-413E-BB2F-122DF5DC8ABC}"/>
          </ac:picMkLst>
        </pc:picChg>
        <pc:cxnChg chg="mod">
          <ac:chgData name="Zhu John" userId="73a420365d994b28" providerId="LiveId" clId="{AA151107-CDA0-4304-91E8-47A4F8FF103D}" dt="2023-08-31T13:20:35.017" v="0"/>
          <ac:cxnSpMkLst>
            <pc:docMk/>
            <pc:sldMk cId="3159146483" sldId="1459"/>
            <ac:cxnSpMk id="12" creationId="{D510C54C-DEC0-4AF9-8BB6-92B943688CC6}"/>
          </ac:cxnSpMkLst>
        </pc:cxnChg>
        <pc:cxnChg chg="mod">
          <ac:chgData name="Zhu John" userId="73a420365d994b28" providerId="LiveId" clId="{AA151107-CDA0-4304-91E8-47A4F8FF103D}" dt="2023-08-31T13:20:35.017" v="0"/>
          <ac:cxnSpMkLst>
            <pc:docMk/>
            <pc:sldMk cId="3159146483" sldId="1459"/>
            <ac:cxnSpMk id="14" creationId="{B8D43284-9DD3-4038-B41A-A5943185A6DE}"/>
          </ac:cxnSpMkLst>
        </pc:cxnChg>
        <pc:cxnChg chg="mod">
          <ac:chgData name="Zhu John" userId="73a420365d994b28" providerId="LiveId" clId="{AA151107-CDA0-4304-91E8-47A4F8FF103D}" dt="2023-08-31T13:20:35.017" v="0"/>
          <ac:cxnSpMkLst>
            <pc:docMk/>
            <pc:sldMk cId="3159146483" sldId="1459"/>
            <ac:cxnSpMk id="20" creationId="{B7A0E97E-F34F-4CB5-AD86-4EA456E209B3}"/>
          </ac:cxnSpMkLst>
        </pc:cxnChg>
        <pc:cxnChg chg="mod">
          <ac:chgData name="Zhu John" userId="73a420365d994b28" providerId="LiveId" clId="{AA151107-CDA0-4304-91E8-47A4F8FF103D}" dt="2023-08-31T13:20:35.017" v="0"/>
          <ac:cxnSpMkLst>
            <pc:docMk/>
            <pc:sldMk cId="3159146483" sldId="1459"/>
            <ac:cxnSpMk id="21" creationId="{5481EA29-77E6-44CD-B207-FEF2CA341EDB}"/>
          </ac:cxnSpMkLst>
        </pc:cxnChg>
      </pc:sldChg>
      <pc:sldChg chg="addSp delSp modSp new mod delAnim modAnim">
        <pc:chgData name="Zhu John" userId="73a420365d994b28" providerId="LiveId" clId="{AA151107-CDA0-4304-91E8-47A4F8FF103D}" dt="2023-09-11T14:05:55.172" v="2062" actId="1076"/>
        <pc:sldMkLst>
          <pc:docMk/>
          <pc:sldMk cId="3499434002" sldId="1460"/>
        </pc:sldMkLst>
        <pc:spChg chg="del">
          <ac:chgData name="Zhu John" userId="73a420365d994b28" providerId="LiveId" clId="{AA151107-CDA0-4304-91E8-47A4F8FF103D}" dt="2023-08-31T14:36:30.068" v="384" actId="478"/>
          <ac:spMkLst>
            <pc:docMk/>
            <pc:sldMk cId="3499434002" sldId="1460"/>
            <ac:spMk id="2" creationId="{EB89470B-CB65-45A7-B0A6-E4E93FA29EF1}"/>
          </ac:spMkLst>
        </pc:spChg>
        <pc:spChg chg="mod">
          <ac:chgData name="Zhu John" userId="73a420365d994b28" providerId="LiveId" clId="{AA151107-CDA0-4304-91E8-47A4F8FF103D}" dt="2023-09-11T13:53:16.020" v="1766" actId="339"/>
          <ac:spMkLst>
            <pc:docMk/>
            <pc:sldMk cId="3499434002" sldId="1460"/>
            <ac:spMk id="2" creationId="{EF3B7E97-0D77-4A34-AFF9-1479810DDABB}"/>
          </ac:spMkLst>
        </pc:spChg>
        <pc:spChg chg="del">
          <ac:chgData name="Zhu John" userId="73a420365d994b28" providerId="LiveId" clId="{AA151107-CDA0-4304-91E8-47A4F8FF103D}" dt="2023-08-31T14:36:35.566" v="386" actId="478"/>
          <ac:spMkLst>
            <pc:docMk/>
            <pc:sldMk cId="3499434002" sldId="1460"/>
            <ac:spMk id="3" creationId="{1FAA6974-3F60-4945-AB98-7919297CB883}"/>
          </ac:spMkLst>
        </pc:spChg>
        <pc:spChg chg="add mod">
          <ac:chgData name="Zhu John" userId="73a420365d994b28" providerId="LiveId" clId="{AA151107-CDA0-4304-91E8-47A4F8FF103D}" dt="2023-08-31T14:57:09.589" v="1175"/>
          <ac:spMkLst>
            <pc:docMk/>
            <pc:sldMk cId="3499434002" sldId="1460"/>
            <ac:spMk id="4" creationId="{C22AB9C8-8F4D-4B64-9EBF-4FF9B3F3B491}"/>
          </ac:spMkLst>
        </pc:spChg>
        <pc:spChg chg="add del mod">
          <ac:chgData name="Zhu John" userId="73a420365d994b28" providerId="LiveId" clId="{AA151107-CDA0-4304-91E8-47A4F8FF103D}" dt="2023-09-11T13:50:53.260" v="1694" actId="478"/>
          <ac:spMkLst>
            <pc:docMk/>
            <pc:sldMk cId="3499434002" sldId="1460"/>
            <ac:spMk id="5" creationId="{C49FBE1C-485F-4FF2-AD89-FDC5B5275EA4}"/>
          </ac:spMkLst>
        </pc:spChg>
        <pc:spChg chg="add mod">
          <ac:chgData name="Zhu John" userId="73a420365d994b28" providerId="LiveId" clId="{AA151107-CDA0-4304-91E8-47A4F8FF103D}" dt="2023-09-11T14:05:55.172" v="2062" actId="1076"/>
          <ac:spMkLst>
            <pc:docMk/>
            <pc:sldMk cId="3499434002" sldId="1460"/>
            <ac:spMk id="7" creationId="{C54882CB-AFA7-4899-A6E9-D43710EE2D52}"/>
          </ac:spMkLst>
        </pc:spChg>
        <pc:spChg chg="add mod">
          <ac:chgData name="Zhu John" userId="73a420365d994b28" providerId="LiveId" clId="{AA151107-CDA0-4304-91E8-47A4F8FF103D}" dt="2023-09-11T14:05:55.172" v="2062" actId="1076"/>
          <ac:spMkLst>
            <pc:docMk/>
            <pc:sldMk cId="3499434002" sldId="1460"/>
            <ac:spMk id="9" creationId="{2CA40B42-4C8B-4570-ADD8-3BB0801EE606}"/>
          </ac:spMkLst>
        </pc:spChg>
        <pc:spChg chg="mod">
          <ac:chgData name="Zhu John" userId="73a420365d994b28" providerId="LiveId" clId="{AA151107-CDA0-4304-91E8-47A4F8FF103D}" dt="2023-08-31T14:57:09.590" v="1176"/>
          <ac:spMkLst>
            <pc:docMk/>
            <pc:sldMk cId="3499434002" sldId="1460"/>
            <ac:spMk id="14" creationId="{3FE155F8-B1B2-4DBE-B258-23554D93DA80}"/>
          </ac:spMkLst>
        </pc:spChg>
        <pc:spChg chg="mod">
          <ac:chgData name="Zhu John" userId="73a420365d994b28" providerId="LiveId" clId="{AA151107-CDA0-4304-91E8-47A4F8FF103D}" dt="2023-08-31T14:57:09.590" v="1177"/>
          <ac:spMkLst>
            <pc:docMk/>
            <pc:sldMk cId="3499434002" sldId="1460"/>
            <ac:spMk id="19" creationId="{367E42D0-8CBB-4F21-A8E6-CED10CA239BA}"/>
          </ac:spMkLst>
        </pc:spChg>
        <pc:spChg chg="add mod">
          <ac:chgData name="Zhu John" userId="73a420365d994b28" providerId="LiveId" clId="{AA151107-CDA0-4304-91E8-47A4F8FF103D}" dt="2023-08-31T14:59:50.777" v="1264" actId="1076"/>
          <ac:spMkLst>
            <pc:docMk/>
            <pc:sldMk cId="3499434002" sldId="1460"/>
            <ac:spMk id="21" creationId="{C17B4138-CF03-4B2C-AFE7-0E942923F6D9}"/>
          </ac:spMkLst>
        </pc:spChg>
        <pc:spChg chg="add mod ord">
          <ac:chgData name="Zhu John" userId="73a420365d994b28" providerId="LiveId" clId="{AA151107-CDA0-4304-91E8-47A4F8FF103D}" dt="2023-08-31T15:04:15.064" v="1440" actId="1037"/>
          <ac:spMkLst>
            <pc:docMk/>
            <pc:sldMk cId="3499434002" sldId="1460"/>
            <ac:spMk id="22" creationId="{C11172AC-38EA-4237-BA7D-B31ACBFAE823}"/>
          </ac:spMkLst>
        </pc:spChg>
        <pc:spChg chg="add del mod ord">
          <ac:chgData name="Zhu John" userId="73a420365d994b28" providerId="LiveId" clId="{AA151107-CDA0-4304-91E8-47A4F8FF103D}" dt="2023-09-11T13:55:18.637" v="1792" actId="478"/>
          <ac:spMkLst>
            <pc:docMk/>
            <pc:sldMk cId="3499434002" sldId="1460"/>
            <ac:spMk id="23" creationId="{4029D607-C7A3-4C6A-9941-4F781C8BCD7E}"/>
          </ac:spMkLst>
        </pc:spChg>
        <pc:spChg chg="add mod">
          <ac:chgData name="Zhu John" userId="73a420365d994b28" providerId="LiveId" clId="{AA151107-CDA0-4304-91E8-47A4F8FF103D}" dt="2023-08-31T14:59:50.777" v="1264" actId="1076"/>
          <ac:spMkLst>
            <pc:docMk/>
            <pc:sldMk cId="3499434002" sldId="1460"/>
            <ac:spMk id="24" creationId="{138C6DED-75BB-4FA9-9572-E0723C1C62D7}"/>
          </ac:spMkLst>
        </pc:spChg>
        <pc:spChg chg="add mod">
          <ac:chgData name="Zhu John" userId="73a420365d994b28" providerId="LiveId" clId="{AA151107-CDA0-4304-91E8-47A4F8FF103D}" dt="2023-08-31T14:59:50.777" v="1264" actId="1076"/>
          <ac:spMkLst>
            <pc:docMk/>
            <pc:sldMk cId="3499434002" sldId="1460"/>
            <ac:spMk id="25" creationId="{0B950E25-93BB-47F9-AF91-118D466B4965}"/>
          </ac:spMkLst>
        </pc:spChg>
        <pc:spChg chg="add mod">
          <ac:chgData name="Zhu John" userId="73a420365d994b28" providerId="LiveId" clId="{AA151107-CDA0-4304-91E8-47A4F8FF103D}" dt="2023-08-31T14:59:50.777" v="1264" actId="1076"/>
          <ac:spMkLst>
            <pc:docMk/>
            <pc:sldMk cId="3499434002" sldId="1460"/>
            <ac:spMk id="26" creationId="{0D24868C-DC2C-4539-B5BD-08FCE4A3AB6C}"/>
          </ac:spMkLst>
        </pc:spChg>
        <pc:spChg chg="add mod">
          <ac:chgData name="Zhu John" userId="73a420365d994b28" providerId="LiveId" clId="{AA151107-CDA0-4304-91E8-47A4F8FF103D}" dt="2023-08-31T14:59:50.777" v="1264" actId="1076"/>
          <ac:spMkLst>
            <pc:docMk/>
            <pc:sldMk cId="3499434002" sldId="1460"/>
            <ac:spMk id="27" creationId="{2EA489EC-1450-4855-9C8F-A209AE339752}"/>
          </ac:spMkLst>
        </pc:spChg>
        <pc:spChg chg="add del mod">
          <ac:chgData name="Zhu John" userId="73a420365d994b28" providerId="LiveId" clId="{AA151107-CDA0-4304-91E8-47A4F8FF103D}" dt="2023-08-31T14:48:21.006" v="820"/>
          <ac:spMkLst>
            <pc:docMk/>
            <pc:sldMk cId="3499434002" sldId="1460"/>
            <ac:spMk id="30" creationId="{4C1CE05C-B795-4021-9A20-1850F73362EA}"/>
          </ac:spMkLst>
        </pc:spChg>
        <pc:spChg chg="add del mod">
          <ac:chgData name="Zhu John" userId="73a420365d994b28" providerId="LiveId" clId="{AA151107-CDA0-4304-91E8-47A4F8FF103D}" dt="2023-08-31T14:50:58.508" v="914" actId="478"/>
          <ac:spMkLst>
            <pc:docMk/>
            <pc:sldMk cId="3499434002" sldId="1460"/>
            <ac:spMk id="34" creationId="{F8401360-D4E3-4349-9F6A-54556CF6FF7F}"/>
          </ac:spMkLst>
        </pc:spChg>
        <pc:spChg chg="add del mod">
          <ac:chgData name="Zhu John" userId="73a420365d994b28" providerId="LiveId" clId="{AA151107-CDA0-4304-91E8-47A4F8FF103D}" dt="2023-08-31T14:50:58.145" v="913" actId="478"/>
          <ac:spMkLst>
            <pc:docMk/>
            <pc:sldMk cId="3499434002" sldId="1460"/>
            <ac:spMk id="35" creationId="{D7CF3DC7-C61A-4998-A946-1057335B93D1}"/>
          </ac:spMkLst>
        </pc:spChg>
        <pc:spChg chg="add del mod">
          <ac:chgData name="Zhu John" userId="73a420365d994b28" providerId="LiveId" clId="{AA151107-CDA0-4304-91E8-47A4F8FF103D}" dt="2023-08-31T14:50:57.501" v="912" actId="478"/>
          <ac:spMkLst>
            <pc:docMk/>
            <pc:sldMk cId="3499434002" sldId="1460"/>
            <ac:spMk id="36" creationId="{61E8D7FE-F798-4D10-AA14-B8C6653A3234}"/>
          </ac:spMkLst>
        </pc:spChg>
        <pc:spChg chg="add mod">
          <ac:chgData name="Zhu John" userId="73a420365d994b28" providerId="LiveId" clId="{AA151107-CDA0-4304-91E8-47A4F8FF103D}" dt="2023-08-31T14:50:54.311" v="911" actId="164"/>
          <ac:spMkLst>
            <pc:docMk/>
            <pc:sldMk cId="3499434002" sldId="1460"/>
            <ac:spMk id="37" creationId="{81467788-CB32-442F-8608-B2181C8A04A8}"/>
          </ac:spMkLst>
        </pc:spChg>
        <pc:spChg chg="mod">
          <ac:chgData name="Zhu John" userId="73a420365d994b28" providerId="LiveId" clId="{AA151107-CDA0-4304-91E8-47A4F8FF103D}" dt="2023-08-31T14:51:02.304" v="916"/>
          <ac:spMkLst>
            <pc:docMk/>
            <pc:sldMk cId="3499434002" sldId="1460"/>
            <ac:spMk id="41" creationId="{47169A59-DD74-444C-BEA2-7DC8625BC0F6}"/>
          </ac:spMkLst>
        </pc:spChg>
        <pc:spChg chg="mod">
          <ac:chgData name="Zhu John" userId="73a420365d994b28" providerId="LiveId" clId="{AA151107-CDA0-4304-91E8-47A4F8FF103D}" dt="2023-08-31T14:51:05.847" v="918"/>
          <ac:spMkLst>
            <pc:docMk/>
            <pc:sldMk cId="3499434002" sldId="1460"/>
            <ac:spMk id="44" creationId="{AFF10344-EC66-4E77-9DAC-372F271981E1}"/>
          </ac:spMkLst>
        </pc:spChg>
        <pc:spChg chg="mod">
          <ac:chgData name="Zhu John" userId="73a420365d994b28" providerId="LiveId" clId="{AA151107-CDA0-4304-91E8-47A4F8FF103D}" dt="2023-08-31T14:51:08.008" v="920"/>
          <ac:spMkLst>
            <pc:docMk/>
            <pc:sldMk cId="3499434002" sldId="1460"/>
            <ac:spMk id="47" creationId="{BF810031-D798-48E8-BD5C-717CBDB709F2}"/>
          </ac:spMkLst>
        </pc:spChg>
        <pc:spChg chg="add mod">
          <ac:chgData name="Zhu John" userId="73a420365d994b28" providerId="LiveId" clId="{AA151107-CDA0-4304-91E8-47A4F8FF103D}" dt="2023-08-31T15:04:15.064" v="1440" actId="1037"/>
          <ac:spMkLst>
            <pc:docMk/>
            <pc:sldMk cId="3499434002" sldId="1460"/>
            <ac:spMk id="49" creationId="{48664888-EF7B-4C9E-8262-B13C1EC8ED07}"/>
          </ac:spMkLst>
        </pc:spChg>
        <pc:spChg chg="add mod">
          <ac:chgData name="Zhu John" userId="73a420365d994b28" providerId="LiveId" clId="{AA151107-CDA0-4304-91E8-47A4F8FF103D}" dt="2023-08-31T15:04:15.064" v="1440" actId="1037"/>
          <ac:spMkLst>
            <pc:docMk/>
            <pc:sldMk cId="3499434002" sldId="1460"/>
            <ac:spMk id="50" creationId="{4AC8B938-4E34-4B03-B544-B9283DECCB76}"/>
          </ac:spMkLst>
        </pc:spChg>
        <pc:spChg chg="add mod">
          <ac:chgData name="Zhu John" userId="73a420365d994b28" providerId="LiveId" clId="{AA151107-CDA0-4304-91E8-47A4F8FF103D}" dt="2023-08-31T15:04:15.064" v="1440" actId="1037"/>
          <ac:spMkLst>
            <pc:docMk/>
            <pc:sldMk cId="3499434002" sldId="1460"/>
            <ac:spMk id="51" creationId="{37DE4789-24BF-42F2-A088-640D5B86AA5D}"/>
          </ac:spMkLst>
        </pc:spChg>
        <pc:spChg chg="del mod topLvl">
          <ac:chgData name="Zhu John" userId="73a420365d994b28" providerId="LiveId" clId="{AA151107-CDA0-4304-91E8-47A4F8FF103D}" dt="2023-09-11T14:03:37.340" v="2019" actId="478"/>
          <ac:spMkLst>
            <pc:docMk/>
            <pc:sldMk cId="3499434002" sldId="1460"/>
            <ac:spMk id="54" creationId="{2153068E-BE00-437C-A1F0-C744ED6675E8}"/>
          </ac:spMkLst>
        </pc:spChg>
        <pc:spChg chg="add del mod ord">
          <ac:chgData name="Zhu John" userId="73a420365d994b28" providerId="LiveId" clId="{AA151107-CDA0-4304-91E8-47A4F8FF103D}" dt="2023-09-11T14:03:38.429" v="2020" actId="478"/>
          <ac:spMkLst>
            <pc:docMk/>
            <pc:sldMk cId="3499434002" sldId="1460"/>
            <ac:spMk id="55" creationId="{FA0E9C05-DC57-4DA0-AC57-810112B28644}"/>
          </ac:spMkLst>
        </pc:spChg>
        <pc:spChg chg="add mod">
          <ac:chgData name="Zhu John" userId="73a420365d994b28" providerId="LiveId" clId="{AA151107-CDA0-4304-91E8-47A4F8FF103D}" dt="2023-08-31T15:09:40.789" v="1551" actId="207"/>
          <ac:spMkLst>
            <pc:docMk/>
            <pc:sldMk cId="3499434002" sldId="1460"/>
            <ac:spMk id="56" creationId="{296E616F-E99B-4631-A2A6-6090244C192B}"/>
          </ac:spMkLst>
        </pc:spChg>
        <pc:spChg chg="add del mod">
          <ac:chgData name="Zhu John" userId="73a420365d994b28" providerId="LiveId" clId="{AA151107-CDA0-4304-91E8-47A4F8FF103D}" dt="2023-09-11T13:59:27.860" v="1904" actId="478"/>
          <ac:spMkLst>
            <pc:docMk/>
            <pc:sldMk cId="3499434002" sldId="1460"/>
            <ac:spMk id="57" creationId="{48CDA600-151B-46D5-88EC-6A6E8D986F4C}"/>
          </ac:spMkLst>
        </pc:spChg>
        <pc:spChg chg="mod">
          <ac:chgData name="Zhu John" userId="73a420365d994b28" providerId="LiveId" clId="{AA151107-CDA0-4304-91E8-47A4F8FF103D}" dt="2023-09-11T14:05:34.546" v="2061" actId="1076"/>
          <ac:spMkLst>
            <pc:docMk/>
            <pc:sldMk cId="3499434002" sldId="1460"/>
            <ac:spMk id="71" creationId="{554B1808-9878-4EE9-B813-80291EE7ACAC}"/>
          </ac:spMkLst>
        </pc:spChg>
        <pc:spChg chg="add mod">
          <ac:chgData name="Zhu John" userId="73a420365d994b28" providerId="LiveId" clId="{AA151107-CDA0-4304-91E8-47A4F8FF103D}" dt="2023-09-11T14:05:55.172" v="2062" actId="1076"/>
          <ac:spMkLst>
            <pc:docMk/>
            <pc:sldMk cId="3499434002" sldId="1460"/>
            <ac:spMk id="84" creationId="{D395E481-DBAC-4908-8332-223263973DF9}"/>
          </ac:spMkLst>
        </pc:spChg>
        <pc:spChg chg="del mod">
          <ac:chgData name="Zhu John" userId="73a420365d994b28" providerId="LiveId" clId="{AA151107-CDA0-4304-91E8-47A4F8FF103D}" dt="2023-09-11T13:56:18.884" v="1806" actId="478"/>
          <ac:spMkLst>
            <pc:docMk/>
            <pc:sldMk cId="3499434002" sldId="1460"/>
            <ac:spMk id="85" creationId="{CD8BC24B-225B-43B0-A1F2-9A5220EEE6D6}"/>
          </ac:spMkLst>
        </pc:spChg>
        <pc:spChg chg="add mod">
          <ac:chgData name="Zhu John" userId="73a420365d994b28" providerId="LiveId" clId="{AA151107-CDA0-4304-91E8-47A4F8FF103D}" dt="2023-09-11T14:05:55.172" v="2062" actId="1076"/>
          <ac:spMkLst>
            <pc:docMk/>
            <pc:sldMk cId="3499434002" sldId="1460"/>
            <ac:spMk id="89" creationId="{E0D4136D-9E4C-4700-825B-B5553A007BA8}"/>
          </ac:spMkLst>
        </pc:spChg>
        <pc:spChg chg="add mod">
          <ac:chgData name="Zhu John" userId="73a420365d994b28" providerId="LiveId" clId="{AA151107-CDA0-4304-91E8-47A4F8FF103D}" dt="2023-09-11T14:05:55.172" v="2062" actId="1076"/>
          <ac:spMkLst>
            <pc:docMk/>
            <pc:sldMk cId="3499434002" sldId="1460"/>
            <ac:spMk id="100" creationId="{27C57C53-FB93-4795-84E5-59B2440C0841}"/>
          </ac:spMkLst>
        </pc:spChg>
        <pc:spChg chg="add mod ord">
          <ac:chgData name="Zhu John" userId="73a420365d994b28" providerId="LiveId" clId="{AA151107-CDA0-4304-91E8-47A4F8FF103D}" dt="2023-08-31T15:08:59.033" v="1535" actId="1076"/>
          <ac:spMkLst>
            <pc:docMk/>
            <pc:sldMk cId="3499434002" sldId="1460"/>
            <ac:spMk id="106" creationId="{35144B03-FE7A-4605-BB2B-5A5897C81951}"/>
          </ac:spMkLst>
        </pc:spChg>
        <pc:spChg chg="add del mod">
          <ac:chgData name="Zhu John" userId="73a420365d994b28" providerId="LiveId" clId="{AA151107-CDA0-4304-91E8-47A4F8FF103D}" dt="2023-08-31T15:04:38.782" v="1445" actId="478"/>
          <ac:spMkLst>
            <pc:docMk/>
            <pc:sldMk cId="3499434002" sldId="1460"/>
            <ac:spMk id="107" creationId="{5E76FFA6-7D03-44A7-9BFC-55E9A0C3E44B}"/>
          </ac:spMkLst>
        </pc:spChg>
        <pc:spChg chg="add mod ord">
          <ac:chgData name="Zhu John" userId="73a420365d994b28" providerId="LiveId" clId="{AA151107-CDA0-4304-91E8-47A4F8FF103D}" dt="2023-08-31T15:05:38.076" v="1462" actId="166"/>
          <ac:spMkLst>
            <pc:docMk/>
            <pc:sldMk cId="3499434002" sldId="1460"/>
            <ac:spMk id="108" creationId="{FE8F4317-0302-4137-ACA3-EA24C25008D1}"/>
          </ac:spMkLst>
        </pc:spChg>
        <pc:spChg chg="add mod ord">
          <ac:chgData name="Zhu John" userId="73a420365d994b28" providerId="LiveId" clId="{AA151107-CDA0-4304-91E8-47A4F8FF103D}" dt="2023-08-31T15:08:35.576" v="1520" actId="166"/>
          <ac:spMkLst>
            <pc:docMk/>
            <pc:sldMk cId="3499434002" sldId="1460"/>
            <ac:spMk id="109" creationId="{88413CE2-D146-4F04-9DF1-6F355B734C59}"/>
          </ac:spMkLst>
        </pc:spChg>
        <pc:spChg chg="add del mod">
          <ac:chgData name="Zhu John" userId="73a420365d994b28" providerId="LiveId" clId="{AA151107-CDA0-4304-91E8-47A4F8FF103D}" dt="2023-08-31T15:06:04.749" v="1470" actId="478"/>
          <ac:spMkLst>
            <pc:docMk/>
            <pc:sldMk cId="3499434002" sldId="1460"/>
            <ac:spMk id="110" creationId="{AB60BD7A-FEC5-4C12-B99C-8E6091ACA60A}"/>
          </ac:spMkLst>
        </pc:spChg>
        <pc:spChg chg="add mod">
          <ac:chgData name="Zhu John" userId="73a420365d994b28" providerId="LiveId" clId="{AA151107-CDA0-4304-91E8-47A4F8FF103D}" dt="2023-08-31T15:08:28.852" v="1516" actId="1076"/>
          <ac:spMkLst>
            <pc:docMk/>
            <pc:sldMk cId="3499434002" sldId="1460"/>
            <ac:spMk id="111" creationId="{0D9CD555-0900-4096-8422-2AC08F02EC0C}"/>
          </ac:spMkLst>
        </pc:spChg>
        <pc:spChg chg="add mod ord">
          <ac:chgData name="Zhu John" userId="73a420365d994b28" providerId="LiveId" clId="{AA151107-CDA0-4304-91E8-47A4F8FF103D}" dt="2023-09-11T14:05:55.172" v="2062" actId="1076"/>
          <ac:spMkLst>
            <pc:docMk/>
            <pc:sldMk cId="3499434002" sldId="1460"/>
            <ac:spMk id="112" creationId="{9141D020-F7C4-4CD3-A28B-708DCB62FCB7}"/>
          </ac:spMkLst>
        </pc:spChg>
        <pc:grpChg chg="mod ord">
          <ac:chgData name="Zhu John" userId="73a420365d994b28" providerId="LiveId" clId="{AA151107-CDA0-4304-91E8-47A4F8FF103D}" dt="2023-09-11T14:05:55.172" v="2062" actId="1076"/>
          <ac:grpSpMkLst>
            <pc:docMk/>
            <pc:sldMk cId="3499434002" sldId="1460"/>
            <ac:grpSpMk id="3" creationId="{98197680-416D-4FB0-A791-DB09BB845775}"/>
          </ac:grpSpMkLst>
        </pc:grpChg>
        <pc:grpChg chg="add mod">
          <ac:chgData name="Zhu John" userId="73a420365d994b28" providerId="LiveId" clId="{AA151107-CDA0-4304-91E8-47A4F8FF103D}" dt="2023-09-11T14:05:55.172" v="2062" actId="1076"/>
          <ac:grpSpMkLst>
            <pc:docMk/>
            <pc:sldMk cId="3499434002" sldId="1460"/>
            <ac:grpSpMk id="11" creationId="{A77C5806-A492-4BFF-95B7-8E980405E936}"/>
          </ac:grpSpMkLst>
        </pc:grpChg>
        <pc:grpChg chg="mod">
          <ac:chgData name="Zhu John" userId="73a420365d994b28" providerId="LiveId" clId="{AA151107-CDA0-4304-91E8-47A4F8FF103D}" dt="2023-08-31T14:44:33.420" v="513" actId="1076"/>
          <ac:grpSpMkLst>
            <pc:docMk/>
            <pc:sldMk cId="3499434002" sldId="1460"/>
            <ac:grpSpMk id="12" creationId="{B9133812-299D-49E3-BB84-A300A2E0A1F1}"/>
          </ac:grpSpMkLst>
        </pc:grpChg>
        <pc:grpChg chg="add mod">
          <ac:chgData name="Zhu John" userId="73a420365d994b28" providerId="LiveId" clId="{AA151107-CDA0-4304-91E8-47A4F8FF103D}" dt="2023-09-11T14:05:55.172" v="2062" actId="1076"/>
          <ac:grpSpMkLst>
            <pc:docMk/>
            <pc:sldMk cId="3499434002" sldId="1460"/>
            <ac:grpSpMk id="16" creationId="{153D2176-5EBC-443F-BDD9-E487D8EB4CEE}"/>
          </ac:grpSpMkLst>
        </pc:grpChg>
        <pc:grpChg chg="mod">
          <ac:chgData name="Zhu John" userId="73a420365d994b28" providerId="LiveId" clId="{AA151107-CDA0-4304-91E8-47A4F8FF103D}" dt="2023-08-31T14:44:33.420" v="513" actId="1076"/>
          <ac:grpSpMkLst>
            <pc:docMk/>
            <pc:sldMk cId="3499434002" sldId="1460"/>
            <ac:grpSpMk id="17" creationId="{A5CE131D-27A3-4924-BEA6-C2DC9CB31CEC}"/>
          </ac:grpSpMkLst>
        </pc:grpChg>
        <pc:grpChg chg="add mod">
          <ac:chgData name="Zhu John" userId="73a420365d994b28" providerId="LiveId" clId="{AA151107-CDA0-4304-91E8-47A4F8FF103D}" dt="2023-09-11T14:05:55.172" v="2062" actId="1076"/>
          <ac:grpSpMkLst>
            <pc:docMk/>
            <pc:sldMk cId="3499434002" sldId="1460"/>
            <ac:grpSpMk id="30" creationId="{73D42FFB-4C67-4851-9B12-82B5ADE26171}"/>
          </ac:grpSpMkLst>
        </pc:grpChg>
        <pc:grpChg chg="add mod">
          <ac:chgData name="Zhu John" userId="73a420365d994b28" providerId="LiveId" clId="{AA151107-CDA0-4304-91E8-47A4F8FF103D}" dt="2023-08-31T15:04:15.064" v="1440" actId="1037"/>
          <ac:grpSpMkLst>
            <pc:docMk/>
            <pc:sldMk cId="3499434002" sldId="1460"/>
            <ac:grpSpMk id="39" creationId="{A641DF33-92D4-467D-B3AC-AB13A3D6D2EA}"/>
          </ac:grpSpMkLst>
        </pc:grpChg>
        <pc:grpChg chg="add mod">
          <ac:chgData name="Zhu John" userId="73a420365d994b28" providerId="LiveId" clId="{AA151107-CDA0-4304-91E8-47A4F8FF103D}" dt="2023-08-31T15:04:15.064" v="1440" actId="1037"/>
          <ac:grpSpMkLst>
            <pc:docMk/>
            <pc:sldMk cId="3499434002" sldId="1460"/>
            <ac:grpSpMk id="40" creationId="{309EF2F5-7F9E-452A-9C40-6B855F3DA6B6}"/>
          </ac:grpSpMkLst>
        </pc:grpChg>
        <pc:grpChg chg="add mod">
          <ac:chgData name="Zhu John" userId="73a420365d994b28" providerId="LiveId" clId="{AA151107-CDA0-4304-91E8-47A4F8FF103D}" dt="2023-08-31T15:04:15.064" v="1440" actId="1037"/>
          <ac:grpSpMkLst>
            <pc:docMk/>
            <pc:sldMk cId="3499434002" sldId="1460"/>
            <ac:grpSpMk id="43" creationId="{5096237B-28BA-4FE0-A707-99DE3B04485B}"/>
          </ac:grpSpMkLst>
        </pc:grpChg>
        <pc:grpChg chg="add mod">
          <ac:chgData name="Zhu John" userId="73a420365d994b28" providerId="LiveId" clId="{AA151107-CDA0-4304-91E8-47A4F8FF103D}" dt="2023-08-31T15:04:15.064" v="1440" actId="1037"/>
          <ac:grpSpMkLst>
            <pc:docMk/>
            <pc:sldMk cId="3499434002" sldId="1460"/>
            <ac:grpSpMk id="46" creationId="{D22E802E-BE57-46D8-8DF8-B371477CC753}"/>
          </ac:grpSpMkLst>
        </pc:grpChg>
        <pc:grpChg chg="add del mod">
          <ac:chgData name="Zhu John" userId="73a420365d994b28" providerId="LiveId" clId="{AA151107-CDA0-4304-91E8-47A4F8FF103D}" dt="2023-08-31T14:53:24.164" v="989" actId="478"/>
          <ac:grpSpMkLst>
            <pc:docMk/>
            <pc:sldMk cId="3499434002" sldId="1460"/>
            <ac:grpSpMk id="52" creationId="{E2B01B1B-7459-442C-994D-E7405230DDC1}"/>
          </ac:grpSpMkLst>
        </pc:grpChg>
        <pc:grpChg chg="mod ord">
          <ac:chgData name="Zhu John" userId="73a420365d994b28" providerId="LiveId" clId="{AA151107-CDA0-4304-91E8-47A4F8FF103D}" dt="2023-09-11T14:05:55.172" v="2062" actId="1076"/>
          <ac:grpSpMkLst>
            <pc:docMk/>
            <pc:sldMk cId="3499434002" sldId="1460"/>
            <ac:grpSpMk id="115" creationId="{BF0FE212-9C7B-4463-B8BD-585B98931E70}"/>
          </ac:grpSpMkLst>
        </pc:grpChg>
        <pc:graphicFrameChg chg="add mod">
          <ac:chgData name="Zhu John" userId="73a420365d994b28" providerId="LiveId" clId="{AA151107-CDA0-4304-91E8-47A4F8FF103D}" dt="2023-09-11T14:05:55.172" v="2062" actId="1076"/>
          <ac:graphicFrameMkLst>
            <pc:docMk/>
            <pc:sldMk cId="3499434002" sldId="1460"/>
            <ac:graphicFrameMk id="6" creationId="{72236BC5-FB3E-4024-B2BC-8938E5DB854D}"/>
          </ac:graphicFrameMkLst>
        </pc:graphicFrameChg>
        <pc:picChg chg="add mod">
          <ac:chgData name="Zhu John" userId="73a420365d994b28" providerId="LiveId" clId="{AA151107-CDA0-4304-91E8-47A4F8FF103D}" dt="2023-09-11T14:05:55.172" v="2062" actId="1076"/>
          <ac:picMkLst>
            <pc:docMk/>
            <pc:sldMk cId="3499434002" sldId="1460"/>
            <ac:picMk id="8" creationId="{666B138B-2CC7-4630-BE09-DEB0685D1B14}"/>
          </ac:picMkLst>
        </pc:picChg>
        <pc:picChg chg="add del mod">
          <ac:chgData name="Zhu John" userId="73a420365d994b28" providerId="LiveId" clId="{AA151107-CDA0-4304-91E8-47A4F8FF103D}" dt="2023-09-11T13:50:52.724" v="1693" actId="478"/>
          <ac:picMkLst>
            <pc:docMk/>
            <pc:sldMk cId="3499434002" sldId="1460"/>
            <ac:picMk id="10" creationId="{BCA7CD44-52DE-4A2B-A190-8FA4356FB352}"/>
          </ac:picMkLst>
        </pc:picChg>
        <pc:picChg chg="mod">
          <ac:chgData name="Zhu John" userId="73a420365d994b28" providerId="LiveId" clId="{AA151107-CDA0-4304-91E8-47A4F8FF103D}" dt="2023-08-31T14:59:50.777" v="1264" actId="1076"/>
          <ac:picMkLst>
            <pc:docMk/>
            <pc:sldMk cId="3499434002" sldId="1460"/>
            <ac:picMk id="29" creationId="{6BD16FC4-741A-4438-B7D4-B5CE1B1E966A}"/>
          </ac:picMkLst>
        </pc:picChg>
        <pc:picChg chg="add mod">
          <ac:chgData name="Zhu John" userId="73a420365d994b28" providerId="LiveId" clId="{AA151107-CDA0-4304-91E8-47A4F8FF103D}" dt="2023-08-31T14:59:50.777" v="1264" actId="1076"/>
          <ac:picMkLst>
            <pc:docMk/>
            <pc:sldMk cId="3499434002" sldId="1460"/>
            <ac:picMk id="31" creationId="{43B28B2A-1663-43A9-AEDF-4978989D3A70}"/>
          </ac:picMkLst>
        </pc:picChg>
        <pc:picChg chg="add mod">
          <ac:chgData name="Zhu John" userId="73a420365d994b28" providerId="LiveId" clId="{AA151107-CDA0-4304-91E8-47A4F8FF103D}" dt="2023-08-31T14:59:50.777" v="1264" actId="1076"/>
          <ac:picMkLst>
            <pc:docMk/>
            <pc:sldMk cId="3499434002" sldId="1460"/>
            <ac:picMk id="32" creationId="{CFE7BBAD-8254-443A-A3D3-CBC1A3C50665}"/>
          </ac:picMkLst>
        </pc:picChg>
        <pc:picChg chg="add mod">
          <ac:chgData name="Zhu John" userId="73a420365d994b28" providerId="LiveId" clId="{AA151107-CDA0-4304-91E8-47A4F8FF103D}" dt="2023-08-31T14:59:50.777" v="1264" actId="1076"/>
          <ac:picMkLst>
            <pc:docMk/>
            <pc:sldMk cId="3499434002" sldId="1460"/>
            <ac:picMk id="33" creationId="{4543A390-9870-46A9-9FA0-1FFF9F2D162C}"/>
          </ac:picMkLst>
        </pc:picChg>
        <pc:picChg chg="add mod">
          <ac:chgData name="Zhu John" userId="73a420365d994b28" providerId="LiveId" clId="{AA151107-CDA0-4304-91E8-47A4F8FF103D}" dt="2023-08-31T14:50:54.311" v="911" actId="164"/>
          <ac:picMkLst>
            <pc:docMk/>
            <pc:sldMk cId="3499434002" sldId="1460"/>
            <ac:picMk id="38" creationId="{E19B9214-7250-474B-AAA3-CECEE39EC8DA}"/>
          </ac:picMkLst>
        </pc:picChg>
        <pc:picChg chg="mod">
          <ac:chgData name="Zhu John" userId="73a420365d994b28" providerId="LiveId" clId="{AA151107-CDA0-4304-91E8-47A4F8FF103D}" dt="2023-08-31T14:51:02.304" v="916"/>
          <ac:picMkLst>
            <pc:docMk/>
            <pc:sldMk cId="3499434002" sldId="1460"/>
            <ac:picMk id="42" creationId="{FCE8D644-D7DA-42E1-A4EF-0B199E4F8EBA}"/>
          </ac:picMkLst>
        </pc:picChg>
        <pc:picChg chg="mod">
          <ac:chgData name="Zhu John" userId="73a420365d994b28" providerId="LiveId" clId="{AA151107-CDA0-4304-91E8-47A4F8FF103D}" dt="2023-08-31T14:51:05.847" v="918"/>
          <ac:picMkLst>
            <pc:docMk/>
            <pc:sldMk cId="3499434002" sldId="1460"/>
            <ac:picMk id="45" creationId="{FFB676C3-C434-42CF-B334-9D9E247B52A1}"/>
          </ac:picMkLst>
        </pc:picChg>
        <pc:picChg chg="mod">
          <ac:chgData name="Zhu John" userId="73a420365d994b28" providerId="LiveId" clId="{AA151107-CDA0-4304-91E8-47A4F8FF103D}" dt="2023-08-31T14:51:08.008" v="920"/>
          <ac:picMkLst>
            <pc:docMk/>
            <pc:sldMk cId="3499434002" sldId="1460"/>
            <ac:picMk id="48" creationId="{6F9E62AF-BF4B-4A6A-8971-8D4E4328FC9B}"/>
          </ac:picMkLst>
        </pc:picChg>
        <pc:picChg chg="mod">
          <ac:chgData name="Zhu John" userId="73a420365d994b28" providerId="LiveId" clId="{AA151107-CDA0-4304-91E8-47A4F8FF103D}" dt="2023-09-11T13:55:53.693" v="1799" actId="1076"/>
          <ac:picMkLst>
            <pc:docMk/>
            <pc:sldMk cId="3499434002" sldId="1460"/>
            <ac:picMk id="53" creationId="{EDAF8920-A33B-4EC5-B613-C8CEDD67540C}"/>
          </ac:picMkLst>
        </pc:picChg>
        <pc:picChg chg="add mod ord">
          <ac:chgData name="Zhu John" userId="73a420365d994b28" providerId="LiveId" clId="{AA151107-CDA0-4304-91E8-47A4F8FF103D}" dt="2023-09-11T14:05:55.172" v="2062" actId="1076"/>
          <ac:picMkLst>
            <pc:docMk/>
            <pc:sldMk cId="3499434002" sldId="1460"/>
            <ac:picMk id="56" creationId="{F60AB74F-F6B8-45BA-835B-F7AA304FC27D}"/>
          </ac:picMkLst>
        </pc:picChg>
        <pc:picChg chg="add mod">
          <ac:chgData name="Zhu John" userId="73a420365d994b28" providerId="LiveId" clId="{AA151107-CDA0-4304-91E8-47A4F8FF103D}" dt="2023-09-11T13:59:45.406" v="1907" actId="1076"/>
          <ac:picMkLst>
            <pc:docMk/>
            <pc:sldMk cId="3499434002" sldId="1460"/>
            <ac:picMk id="60" creationId="{935AA6E0-5EAF-450F-B14D-AE886B6159C5}"/>
          </ac:picMkLst>
        </pc:picChg>
        <pc:picChg chg="add mod">
          <ac:chgData name="Zhu John" userId="73a420365d994b28" providerId="LiveId" clId="{AA151107-CDA0-4304-91E8-47A4F8FF103D}" dt="2023-08-31T14:59:50.777" v="1264" actId="1076"/>
          <ac:picMkLst>
            <pc:docMk/>
            <pc:sldMk cId="3499434002" sldId="1460"/>
            <ac:picMk id="62" creationId="{F0E5C87F-C524-47D1-AE46-8AF73B745CB6}"/>
          </ac:picMkLst>
        </pc:picChg>
        <pc:picChg chg="mod">
          <ac:chgData name="Zhu John" userId="73a420365d994b28" providerId="LiveId" clId="{AA151107-CDA0-4304-91E8-47A4F8FF103D}" dt="2023-09-11T13:59:56.734" v="1909" actId="1076"/>
          <ac:picMkLst>
            <pc:docMk/>
            <pc:sldMk cId="3499434002" sldId="1460"/>
            <ac:picMk id="69" creationId="{DE3A52B4-8804-4CF0-A74F-11C89C86025C}"/>
          </ac:picMkLst>
        </pc:picChg>
        <pc:picChg chg="add del mod">
          <ac:chgData name="Zhu John" userId="73a420365d994b28" providerId="LiveId" clId="{AA151107-CDA0-4304-91E8-47A4F8FF103D}" dt="2023-08-31T14:57:23.158" v="1193" actId="478"/>
          <ac:picMkLst>
            <pc:docMk/>
            <pc:sldMk cId="3499434002" sldId="1460"/>
            <ac:picMk id="69" creationId="{E39BAE7F-9AF6-4ED5-9514-723E6C26BC0E}"/>
          </ac:picMkLst>
        </pc:picChg>
        <pc:picChg chg="del mod ord">
          <ac:chgData name="Zhu John" userId="73a420365d994b28" providerId="LiveId" clId="{AA151107-CDA0-4304-91E8-47A4F8FF103D}" dt="2023-08-31T14:57:36.424" v="1205" actId="478"/>
          <ac:picMkLst>
            <pc:docMk/>
            <pc:sldMk cId="3499434002" sldId="1460"/>
            <ac:picMk id="71" creationId="{F2B17006-A98D-4961-AC51-B34B3594E7EA}"/>
          </ac:picMkLst>
        </pc:picChg>
        <pc:picChg chg="del mod ord">
          <ac:chgData name="Zhu John" userId="73a420365d994b28" providerId="LiveId" clId="{AA151107-CDA0-4304-91E8-47A4F8FF103D}" dt="2023-08-31T14:58:44.211" v="1230" actId="478"/>
          <ac:picMkLst>
            <pc:docMk/>
            <pc:sldMk cId="3499434002" sldId="1460"/>
            <ac:picMk id="73" creationId="{406D0DF5-E102-4DB6-95E9-8DBEAAFADDAE}"/>
          </ac:picMkLst>
        </pc:picChg>
        <pc:picChg chg="add del mod">
          <ac:chgData name="Zhu John" userId="73a420365d994b28" providerId="LiveId" clId="{AA151107-CDA0-4304-91E8-47A4F8FF103D}" dt="2023-08-31T14:59:30.385" v="1263" actId="478"/>
          <ac:picMkLst>
            <pc:docMk/>
            <pc:sldMk cId="3499434002" sldId="1460"/>
            <ac:picMk id="74" creationId="{61D6CE35-C723-4319-B615-FFFC011CABA2}"/>
          </ac:picMkLst>
        </pc:picChg>
        <pc:picChg chg="del mod ord">
          <ac:chgData name="Zhu John" userId="73a420365d994b28" providerId="LiveId" clId="{AA151107-CDA0-4304-91E8-47A4F8FF103D}" dt="2023-08-31T15:09:08.508" v="1550" actId="478"/>
          <ac:picMkLst>
            <pc:docMk/>
            <pc:sldMk cId="3499434002" sldId="1460"/>
            <ac:picMk id="77" creationId="{C92C2879-E1BA-43E9-8ADF-6BC5581BCCFD}"/>
          </ac:picMkLst>
        </pc:picChg>
        <pc:picChg chg="add del mod">
          <ac:chgData name="Zhu John" userId="73a420365d994b28" providerId="LiveId" clId="{AA151107-CDA0-4304-91E8-47A4F8FF103D}" dt="2023-08-31T14:59:22.158" v="1248" actId="478"/>
          <ac:picMkLst>
            <pc:docMk/>
            <pc:sldMk cId="3499434002" sldId="1460"/>
            <ac:picMk id="78" creationId="{5F28FF68-F224-4ADC-B247-2AE9BF7B55F6}"/>
          </ac:picMkLst>
        </pc:picChg>
        <pc:picChg chg="mod ord">
          <ac:chgData name="Zhu John" userId="73a420365d994b28" providerId="LiveId" clId="{AA151107-CDA0-4304-91E8-47A4F8FF103D}" dt="2023-08-31T15:04:15.064" v="1440" actId="1037"/>
          <ac:picMkLst>
            <pc:docMk/>
            <pc:sldMk cId="3499434002" sldId="1460"/>
            <ac:picMk id="80" creationId="{916DD186-02B3-44F6-8B98-219DECC62F26}"/>
          </ac:picMkLst>
        </pc:picChg>
        <pc:picChg chg="mod ord">
          <ac:chgData name="Zhu John" userId="73a420365d994b28" providerId="LiveId" clId="{AA151107-CDA0-4304-91E8-47A4F8FF103D}" dt="2023-09-11T13:59:51.206" v="1908" actId="1076"/>
          <ac:picMkLst>
            <pc:docMk/>
            <pc:sldMk cId="3499434002" sldId="1460"/>
            <ac:picMk id="82" creationId="{729A1D48-E73E-4B97-ABBD-DD45CCCC76F2}"/>
          </ac:picMkLst>
        </pc:picChg>
        <pc:picChg chg="add del mod">
          <ac:chgData name="Zhu John" userId="73a420365d994b28" providerId="LiveId" clId="{AA151107-CDA0-4304-91E8-47A4F8FF103D}" dt="2023-08-31T15:00:20.084" v="1271" actId="478"/>
          <ac:picMkLst>
            <pc:docMk/>
            <pc:sldMk cId="3499434002" sldId="1460"/>
            <ac:picMk id="83" creationId="{E4DF0AB0-A1F5-49DA-9F98-74A33EB8D200}"/>
          </ac:picMkLst>
        </pc:picChg>
        <pc:picChg chg="mod ord modCrop">
          <ac:chgData name="Zhu John" userId="73a420365d994b28" providerId="LiveId" clId="{AA151107-CDA0-4304-91E8-47A4F8FF103D}" dt="2023-09-11T14:05:55.172" v="2062" actId="1076"/>
          <ac:picMkLst>
            <pc:docMk/>
            <pc:sldMk cId="3499434002" sldId="1460"/>
            <ac:picMk id="87" creationId="{46C84D81-71B1-4BAC-BA1B-6FAB9A41FDEF}"/>
          </ac:picMkLst>
        </pc:picChg>
        <pc:cxnChg chg="mod">
          <ac:chgData name="Zhu John" userId="73a420365d994b28" providerId="LiveId" clId="{AA151107-CDA0-4304-91E8-47A4F8FF103D}" dt="2023-08-31T14:44:33.420" v="513" actId="1076"/>
          <ac:cxnSpMkLst>
            <pc:docMk/>
            <pc:sldMk cId="3499434002" sldId="1460"/>
            <ac:cxnSpMk id="13" creationId="{C5E1F457-00BF-4CD5-A7B7-2D29359D5608}"/>
          </ac:cxnSpMkLst>
        </pc:cxnChg>
        <pc:cxnChg chg="mod">
          <ac:chgData name="Zhu John" userId="73a420365d994b28" providerId="LiveId" clId="{AA151107-CDA0-4304-91E8-47A4F8FF103D}" dt="2023-08-31T14:44:33.420" v="513" actId="1076"/>
          <ac:cxnSpMkLst>
            <pc:docMk/>
            <pc:sldMk cId="3499434002" sldId="1460"/>
            <ac:cxnSpMk id="15" creationId="{DA098B22-D322-42CF-A9FE-41065E702D33}"/>
          </ac:cxnSpMkLst>
        </pc:cxnChg>
        <pc:cxnChg chg="mod">
          <ac:chgData name="Zhu John" userId="73a420365d994b28" providerId="LiveId" clId="{AA151107-CDA0-4304-91E8-47A4F8FF103D}" dt="2023-08-31T14:44:33.420" v="513" actId="1076"/>
          <ac:cxnSpMkLst>
            <pc:docMk/>
            <pc:sldMk cId="3499434002" sldId="1460"/>
            <ac:cxnSpMk id="18" creationId="{FA187D04-4122-4DB2-BCC8-90839007B42E}"/>
          </ac:cxnSpMkLst>
        </pc:cxnChg>
        <pc:cxnChg chg="mod">
          <ac:chgData name="Zhu John" userId="73a420365d994b28" providerId="LiveId" clId="{AA151107-CDA0-4304-91E8-47A4F8FF103D}" dt="2023-08-31T14:44:33.420" v="513" actId="1076"/>
          <ac:cxnSpMkLst>
            <pc:docMk/>
            <pc:sldMk cId="3499434002" sldId="1460"/>
            <ac:cxnSpMk id="20" creationId="{DBA90FBC-83CE-4549-A171-B691973667C7}"/>
          </ac:cxnSpMkLst>
        </pc:cxnChg>
        <pc:cxnChg chg="add del mod">
          <ac:chgData name="Zhu John" userId="73a420365d994b28" providerId="LiveId" clId="{AA151107-CDA0-4304-91E8-47A4F8FF103D}" dt="2023-09-11T14:00:51.707" v="1980" actId="478"/>
          <ac:cxnSpMkLst>
            <pc:docMk/>
            <pc:sldMk cId="3499434002" sldId="1460"/>
            <ac:cxnSpMk id="39" creationId="{4E45CB78-3A59-4F42-8700-4A28800486AE}"/>
          </ac:cxnSpMkLst>
        </pc:cxnChg>
        <pc:cxnChg chg="del mod topLvl">
          <ac:chgData name="Zhu John" userId="73a420365d994b28" providerId="LiveId" clId="{AA151107-CDA0-4304-91E8-47A4F8FF103D}" dt="2023-08-31T14:53:24.164" v="989" actId="478"/>
          <ac:cxnSpMkLst>
            <pc:docMk/>
            <pc:sldMk cId="3499434002" sldId="1460"/>
            <ac:cxnSpMk id="53" creationId="{F11A2B57-EBEB-44CF-8A80-95924E8EC1AB}"/>
          </ac:cxnSpMkLst>
        </pc:cxnChg>
        <pc:cxnChg chg="add mod">
          <ac:chgData name="Zhu John" userId="73a420365d994b28" providerId="LiveId" clId="{AA151107-CDA0-4304-91E8-47A4F8FF103D}" dt="2023-09-11T13:55:48.162" v="1797" actId="14100"/>
          <ac:cxnSpMkLst>
            <pc:docMk/>
            <pc:sldMk cId="3499434002" sldId="1460"/>
            <ac:cxnSpMk id="58" creationId="{136CBE7C-245A-418D-938C-F32937046652}"/>
          </ac:cxnSpMkLst>
        </pc:cxnChg>
        <pc:cxnChg chg="add mod">
          <ac:chgData name="Zhu John" userId="73a420365d994b28" providerId="LiveId" clId="{AA151107-CDA0-4304-91E8-47A4F8FF103D}" dt="2023-09-11T13:55:38.665" v="1795" actId="164"/>
          <ac:cxnSpMkLst>
            <pc:docMk/>
            <pc:sldMk cId="3499434002" sldId="1460"/>
            <ac:cxnSpMk id="61" creationId="{2A56A49A-F7D5-4FD3-A45B-AD82187027FA}"/>
          </ac:cxnSpMkLst>
        </pc:cxnChg>
        <pc:cxnChg chg="add mod">
          <ac:chgData name="Zhu John" userId="73a420365d994b28" providerId="LiveId" clId="{AA151107-CDA0-4304-91E8-47A4F8FF103D}" dt="2023-08-31T15:04:15.064" v="1440" actId="1037"/>
          <ac:cxnSpMkLst>
            <pc:docMk/>
            <pc:sldMk cId="3499434002" sldId="1460"/>
            <ac:cxnSpMk id="64" creationId="{C3FDA1F4-1BB4-46E9-AEBF-03CA8FD8D13F}"/>
          </ac:cxnSpMkLst>
        </pc:cxnChg>
        <pc:cxnChg chg="mod ord">
          <ac:chgData name="Zhu John" userId="73a420365d994b28" providerId="LiveId" clId="{AA151107-CDA0-4304-91E8-47A4F8FF103D}" dt="2023-09-11T14:05:55.172" v="2062" actId="1076"/>
          <ac:cxnSpMkLst>
            <pc:docMk/>
            <pc:sldMk cId="3499434002" sldId="1460"/>
            <ac:cxnSpMk id="73" creationId="{F622ED88-A6D9-409B-8DEF-5A3F1B75C8E1}"/>
          </ac:cxnSpMkLst>
        </pc:cxnChg>
        <pc:cxnChg chg="add mod">
          <ac:chgData name="Zhu John" userId="73a420365d994b28" providerId="LiveId" clId="{AA151107-CDA0-4304-91E8-47A4F8FF103D}" dt="2023-09-11T14:05:55.172" v="2062" actId="1076"/>
          <ac:cxnSpMkLst>
            <pc:docMk/>
            <pc:sldMk cId="3499434002" sldId="1460"/>
            <ac:cxnSpMk id="74" creationId="{66C53029-0804-4AFA-9753-5EDB22BF405D}"/>
          </ac:cxnSpMkLst>
        </pc:cxnChg>
        <pc:cxnChg chg="add mod ord">
          <ac:chgData name="Zhu John" userId="73a420365d994b28" providerId="LiveId" clId="{AA151107-CDA0-4304-91E8-47A4F8FF103D}" dt="2023-09-11T13:58:10.621" v="1857" actId="1036"/>
          <ac:cxnSpMkLst>
            <pc:docMk/>
            <pc:sldMk cId="3499434002" sldId="1460"/>
            <ac:cxnSpMk id="75" creationId="{C2EB28B7-6D7C-471B-B894-D38B2B91FC9F}"/>
          </ac:cxnSpMkLst>
        </pc:cxnChg>
        <pc:cxnChg chg="add mod">
          <ac:chgData name="Zhu John" userId="73a420365d994b28" providerId="LiveId" clId="{AA151107-CDA0-4304-91E8-47A4F8FF103D}" dt="2023-09-11T14:05:55.172" v="2062" actId="1076"/>
          <ac:cxnSpMkLst>
            <pc:docMk/>
            <pc:sldMk cId="3499434002" sldId="1460"/>
            <ac:cxnSpMk id="76" creationId="{CD753BD0-CDE1-4DB3-BC74-087A0446E635}"/>
          </ac:cxnSpMkLst>
        </pc:cxnChg>
        <pc:cxnChg chg="add del mod">
          <ac:chgData name="Zhu John" userId="73a420365d994b28" providerId="LiveId" clId="{AA151107-CDA0-4304-91E8-47A4F8FF103D}" dt="2023-09-11T14:03:55.955" v="2023" actId="478"/>
          <ac:cxnSpMkLst>
            <pc:docMk/>
            <pc:sldMk cId="3499434002" sldId="1460"/>
            <ac:cxnSpMk id="78" creationId="{0330726E-CAEF-4DEE-9389-339B286B45CE}"/>
          </ac:cxnSpMkLst>
        </pc:cxnChg>
        <pc:cxnChg chg="add mod">
          <ac:chgData name="Zhu John" userId="73a420365d994b28" providerId="LiveId" clId="{AA151107-CDA0-4304-91E8-47A4F8FF103D}" dt="2023-09-11T14:05:55.172" v="2062" actId="1076"/>
          <ac:cxnSpMkLst>
            <pc:docMk/>
            <pc:sldMk cId="3499434002" sldId="1460"/>
            <ac:cxnSpMk id="86" creationId="{2C77714D-50AC-4B0A-B708-24C0B7EA4CE0}"/>
          </ac:cxnSpMkLst>
        </pc:cxnChg>
        <pc:cxnChg chg="add mod">
          <ac:chgData name="Zhu John" userId="73a420365d994b28" providerId="LiveId" clId="{AA151107-CDA0-4304-91E8-47A4F8FF103D}" dt="2023-09-11T14:05:55.172" v="2062" actId="1076"/>
          <ac:cxnSpMkLst>
            <pc:docMk/>
            <pc:sldMk cId="3499434002" sldId="1460"/>
            <ac:cxnSpMk id="91" creationId="{1E8A5845-1DB9-4151-B696-45EAAE6BCC01}"/>
          </ac:cxnSpMkLst>
        </pc:cxnChg>
        <pc:cxnChg chg="mod ord">
          <ac:chgData name="Zhu John" userId="73a420365d994b28" providerId="LiveId" clId="{AA151107-CDA0-4304-91E8-47A4F8FF103D}" dt="2023-09-11T14:05:55.172" v="2062" actId="1076"/>
          <ac:cxnSpMkLst>
            <pc:docMk/>
            <pc:sldMk cId="3499434002" sldId="1460"/>
            <ac:cxnSpMk id="92" creationId="{D72CE69E-0799-434E-8F01-3D20B6BF81CC}"/>
          </ac:cxnSpMkLst>
        </pc:cxnChg>
        <pc:cxnChg chg="add mod">
          <ac:chgData name="Zhu John" userId="73a420365d994b28" providerId="LiveId" clId="{AA151107-CDA0-4304-91E8-47A4F8FF103D}" dt="2023-09-11T14:05:55.172" v="2062" actId="1076"/>
          <ac:cxnSpMkLst>
            <pc:docMk/>
            <pc:sldMk cId="3499434002" sldId="1460"/>
            <ac:cxnSpMk id="93" creationId="{498D246A-11C7-4599-A21F-ED04C6A343BD}"/>
          </ac:cxnSpMkLst>
        </pc:cxnChg>
        <pc:cxnChg chg="mod ord">
          <ac:chgData name="Zhu John" userId="73a420365d994b28" providerId="LiveId" clId="{AA151107-CDA0-4304-91E8-47A4F8FF103D}" dt="2023-09-11T14:05:55.172" v="2062" actId="1076"/>
          <ac:cxnSpMkLst>
            <pc:docMk/>
            <pc:sldMk cId="3499434002" sldId="1460"/>
            <ac:cxnSpMk id="95" creationId="{D57D54C1-8061-473E-98A3-B026C4070FBD}"/>
          </ac:cxnSpMkLst>
        </pc:cxnChg>
        <pc:cxnChg chg="add mod">
          <ac:chgData name="Zhu John" userId="73a420365d994b28" providerId="LiveId" clId="{AA151107-CDA0-4304-91E8-47A4F8FF103D}" dt="2023-09-11T14:05:55.172" v="2062" actId="1076"/>
          <ac:cxnSpMkLst>
            <pc:docMk/>
            <pc:sldMk cId="3499434002" sldId="1460"/>
            <ac:cxnSpMk id="96" creationId="{B3FD23BC-3223-48D8-A3C2-4B6CB99AEBC6}"/>
          </ac:cxnSpMkLst>
        </pc:cxnChg>
        <pc:cxnChg chg="mod ord">
          <ac:chgData name="Zhu John" userId="73a420365d994b28" providerId="LiveId" clId="{AA151107-CDA0-4304-91E8-47A4F8FF103D}" dt="2023-09-11T14:05:55.172" v="2062" actId="1076"/>
          <ac:cxnSpMkLst>
            <pc:docMk/>
            <pc:sldMk cId="3499434002" sldId="1460"/>
            <ac:cxnSpMk id="97" creationId="{EA1C5F72-C1FC-4479-B78C-5325FF4B92DB}"/>
          </ac:cxnSpMkLst>
        </pc:cxnChg>
        <pc:cxnChg chg="mod ord">
          <ac:chgData name="Zhu John" userId="73a420365d994b28" providerId="LiveId" clId="{AA151107-CDA0-4304-91E8-47A4F8FF103D}" dt="2023-09-11T14:05:55.172" v="2062" actId="1076"/>
          <ac:cxnSpMkLst>
            <pc:docMk/>
            <pc:sldMk cId="3499434002" sldId="1460"/>
            <ac:cxnSpMk id="103" creationId="{DA0D4DDA-38FA-4F30-AC6C-DB1A0C8F554D}"/>
          </ac:cxnSpMkLst>
        </pc:cxnChg>
        <pc:cxnChg chg="mod ord">
          <ac:chgData name="Zhu John" userId="73a420365d994b28" providerId="LiveId" clId="{AA151107-CDA0-4304-91E8-47A4F8FF103D}" dt="2023-09-11T14:05:55.172" v="2062" actId="1076"/>
          <ac:cxnSpMkLst>
            <pc:docMk/>
            <pc:sldMk cId="3499434002" sldId="1460"/>
            <ac:cxnSpMk id="107" creationId="{E3EC6633-8A2B-4F9B-A0A6-FF5EDC26965B}"/>
          </ac:cxnSpMkLst>
        </pc:cxnChg>
        <pc:cxnChg chg="mod ord">
          <ac:chgData name="Zhu John" userId="73a420365d994b28" providerId="LiveId" clId="{AA151107-CDA0-4304-91E8-47A4F8FF103D}" dt="2023-09-11T14:05:55.172" v="2062" actId="1076"/>
          <ac:cxnSpMkLst>
            <pc:docMk/>
            <pc:sldMk cId="3499434002" sldId="1460"/>
            <ac:cxnSpMk id="110" creationId="{D61BDF8F-6A6A-47B5-82F3-CE1739BE4D80}"/>
          </ac:cxnSpMkLst>
        </pc:cxnChg>
        <pc:cxnChg chg="mod ord">
          <ac:chgData name="Zhu John" userId="73a420365d994b28" providerId="LiveId" clId="{AA151107-CDA0-4304-91E8-47A4F8FF103D}" dt="2023-09-11T14:05:55.172" v="2062" actId="1076"/>
          <ac:cxnSpMkLst>
            <pc:docMk/>
            <pc:sldMk cId="3499434002" sldId="1460"/>
            <ac:cxnSpMk id="113" creationId="{218E1838-D205-4724-B6BC-DD9E2A4FE43B}"/>
          </ac:cxnSpMkLst>
        </pc:cxnChg>
      </pc:sldChg>
      <pc:sldMasterChg chg="modSp del delSldLayout">
        <pc:chgData name="Zhu John" userId="73a420365d994b28" providerId="LiveId" clId="{AA151107-CDA0-4304-91E8-47A4F8FF103D}" dt="2023-09-01T11:53:34.698" v="1552" actId="2696"/>
        <pc:sldMasterMkLst>
          <pc:docMk/>
          <pc:sldMasterMk cId="0" sldId="2147484723"/>
        </pc:sldMasterMkLst>
        <pc:spChg chg="mod">
          <ac:chgData name="Zhu John" userId="73a420365d994b28" providerId="LiveId" clId="{AA151107-CDA0-4304-91E8-47A4F8FF103D}" dt="2023-08-31T13:20:35.017" v="0"/>
          <ac:spMkLst>
            <pc:docMk/>
            <pc:sldMasterMk cId="0" sldId="2147484723"/>
            <ac:spMk id="2" creationId="{00000000-0000-0000-0000-000000000000}"/>
          </ac:spMkLst>
        </pc:spChg>
        <pc:spChg chg="mod">
          <ac:chgData name="Zhu John" userId="73a420365d994b28" providerId="LiveId" clId="{AA151107-CDA0-4304-91E8-47A4F8FF103D}" dt="2023-08-31T13:20:35.017" v="0"/>
          <ac:spMkLst>
            <pc:docMk/>
            <pc:sldMasterMk cId="0" sldId="2147484723"/>
            <ac:spMk id="11" creationId="{F2037EF4-CB9B-4481-9DC4-5E1893845D9C}"/>
          </ac:spMkLst>
        </pc:spChg>
        <pc:spChg chg="mod">
          <ac:chgData name="Zhu John" userId="73a420365d994b28" providerId="LiveId" clId="{AA151107-CDA0-4304-91E8-47A4F8FF103D}" dt="2023-08-31T13:20:35.017" v="0"/>
          <ac:spMkLst>
            <pc:docMk/>
            <pc:sldMasterMk cId="0" sldId="2147484723"/>
            <ac:spMk id="1028" creationId="{00000000-0000-0000-0000-000000000000}"/>
          </ac:spMkLst>
        </pc:spChg>
        <pc:spChg chg="mod">
          <ac:chgData name="Zhu John" userId="73a420365d994b28" providerId="LiveId" clId="{AA151107-CDA0-4304-91E8-47A4F8FF103D}" dt="2023-08-31T13:20:35.017" v="0"/>
          <ac:spMkLst>
            <pc:docMk/>
            <pc:sldMasterMk cId="0" sldId="2147484723"/>
            <ac:spMk id="2050" creationId="{00000000-0000-0000-0000-000000000000}"/>
          </ac:spMkLst>
        </pc:spChg>
        <pc:picChg chg="mod">
          <ac:chgData name="Zhu John" userId="73a420365d994b28" providerId="LiveId" clId="{AA151107-CDA0-4304-91E8-47A4F8FF103D}" dt="2023-08-31T13:20:35.017" v="0"/>
          <ac:picMkLst>
            <pc:docMk/>
            <pc:sldMasterMk cId="0" sldId="2147484723"/>
            <ac:picMk id="1029" creationId="{00000000-0000-0000-0000-000000000000}"/>
          </ac:picMkLst>
        </pc:picChg>
        <pc:cxnChg chg="mod">
          <ac:chgData name="Zhu John" userId="73a420365d994b28" providerId="LiveId" clId="{AA151107-CDA0-4304-91E8-47A4F8FF103D}" dt="2023-08-31T13:20:35.017" v="0"/>
          <ac:cxnSpMkLst>
            <pc:docMk/>
            <pc:sldMasterMk cId="0" sldId="2147484723"/>
            <ac:cxnSpMk id="10" creationId="{00000000-0000-0000-0000-000000000000}"/>
          </ac:cxnSpMkLst>
        </pc:cxnChg>
        <pc:sldLayoutChg chg="del">
          <pc:chgData name="Zhu John" userId="73a420365d994b28" providerId="LiveId" clId="{AA151107-CDA0-4304-91E8-47A4F8FF103D}" dt="2023-09-01T11:53:34.698" v="1552" actId="2696"/>
          <pc:sldLayoutMkLst>
            <pc:docMk/>
            <pc:sldMasterMk cId="0" sldId="2147484723"/>
            <pc:sldLayoutMk cId="1773248930" sldId="2147484783"/>
          </pc:sldLayoutMkLst>
        </pc:sldLayoutChg>
        <pc:sldLayoutChg chg="del">
          <pc:chgData name="Zhu John" userId="73a420365d994b28" providerId="LiveId" clId="{AA151107-CDA0-4304-91E8-47A4F8FF103D}" dt="2023-09-01T11:53:34.698" v="1552" actId="2696"/>
          <pc:sldLayoutMkLst>
            <pc:docMk/>
            <pc:sldMasterMk cId="0" sldId="2147484723"/>
            <pc:sldLayoutMk cId="3920153601" sldId="2147484784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774424" cy="433925"/>
          </a:xfrm>
          <a:prstGeom prst="rect">
            <a:avLst/>
          </a:prstGeom>
        </p:spPr>
        <p:txBody>
          <a:bodyPr vert="horz" lIns="82048" tIns="41025" rIns="82048" bIns="41025" rtlCol="0"/>
          <a:lstStyle>
            <a:lvl1pPr algn="l">
              <a:defRPr sz="1000">
                <a:latin typeface="Arial" pitchFamily="34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626377" y="1"/>
            <a:ext cx="2772936" cy="433925"/>
          </a:xfrm>
          <a:prstGeom prst="rect">
            <a:avLst/>
          </a:prstGeom>
        </p:spPr>
        <p:txBody>
          <a:bodyPr vert="horz" wrap="square" lIns="82048" tIns="41025" rIns="82048" bIns="41025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FF96FC5E-59E4-094D-B675-983E3C02BDA2}" type="datetime1">
              <a:rPr lang="zh-CN" altLang="en-US"/>
              <a:pPr/>
              <a:t>2025/10/15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251494"/>
            <a:ext cx="2774424" cy="433925"/>
          </a:xfrm>
          <a:prstGeom prst="rect">
            <a:avLst/>
          </a:prstGeom>
        </p:spPr>
        <p:txBody>
          <a:bodyPr vert="horz" lIns="82048" tIns="41025" rIns="82048" bIns="41025" rtlCol="0" anchor="b"/>
          <a:lstStyle>
            <a:lvl1pPr algn="l">
              <a:defRPr sz="1000">
                <a:latin typeface="Arial" pitchFamily="34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626377" y="8251494"/>
            <a:ext cx="2772936" cy="433925"/>
          </a:xfrm>
          <a:prstGeom prst="rect">
            <a:avLst/>
          </a:prstGeom>
        </p:spPr>
        <p:txBody>
          <a:bodyPr vert="horz" wrap="square" lIns="82048" tIns="41025" rIns="82048" bIns="41025" numCol="1" anchor="b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A3C816BB-588E-BE4B-9CD3-A44151F9976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13963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774424" cy="435308"/>
          </a:xfrm>
          <a:prstGeom prst="rect">
            <a:avLst/>
          </a:prstGeom>
          <a:noFill/>
          <a:ln>
            <a:noFill/>
          </a:ln>
        </p:spPr>
        <p:txBody>
          <a:bodyPr vert="horz" wrap="square" lIns="84584" tIns="42292" rIns="84584" bIns="42292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000">
                <a:latin typeface="Times New Roman" pitchFamily="18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624889" y="0"/>
            <a:ext cx="2774424" cy="435308"/>
          </a:xfrm>
          <a:prstGeom prst="rect">
            <a:avLst/>
          </a:prstGeom>
          <a:noFill/>
          <a:ln>
            <a:noFill/>
          </a:ln>
        </p:spPr>
        <p:txBody>
          <a:bodyPr vert="horz" wrap="square" lIns="84584" tIns="42292" rIns="84584" bIns="42292" numCol="1" anchor="t" anchorCtr="0" compatLnSpc="1">
            <a:prstTxWarp prst="textNoShape">
              <a:avLst/>
            </a:prstTxWarp>
          </a:bodyPr>
          <a:lstStyle>
            <a:lvl1pPr algn="r">
              <a:buFont typeface="Arial" charset="0"/>
              <a:buNone/>
              <a:defRPr sz="1000">
                <a:latin typeface="Times New Roman" charset="0"/>
              </a:defRPr>
            </a:lvl1pPr>
          </a:lstStyle>
          <a:p>
            <a:fld id="{30E6F15A-298A-BC40-A625-F6DD196ADFBC}" type="datetime1">
              <a:rPr lang="en-US" altLang="zh-CN"/>
              <a:pPr/>
              <a:t>10/15/2025</a:t>
            </a:fld>
            <a:endParaRPr lang="en-US" altLang="zh-CN"/>
          </a:p>
        </p:txBody>
      </p:sp>
      <p:sp>
        <p:nvSpPr>
          <p:cNvPr id="104452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304800" y="649288"/>
            <a:ext cx="5791200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40824" y="4125056"/>
            <a:ext cx="5119152" cy="3910856"/>
          </a:xfrm>
          <a:prstGeom prst="rect">
            <a:avLst/>
          </a:prstGeom>
          <a:noFill/>
          <a:ln>
            <a:noFill/>
          </a:ln>
        </p:spPr>
        <p:txBody>
          <a:bodyPr vert="horz" wrap="square" lIns="84584" tIns="42292" rIns="84584" bIns="4229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250111"/>
            <a:ext cx="2774424" cy="433925"/>
          </a:xfrm>
          <a:prstGeom prst="rect">
            <a:avLst/>
          </a:prstGeom>
          <a:noFill/>
          <a:ln>
            <a:noFill/>
          </a:ln>
        </p:spPr>
        <p:txBody>
          <a:bodyPr vert="horz" wrap="square" lIns="84584" tIns="42292" rIns="84584" bIns="42292" numCol="1" anchor="b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000">
                <a:latin typeface="Times New Roman" pitchFamily="18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624889" y="8250111"/>
            <a:ext cx="2774424" cy="433925"/>
          </a:xfrm>
          <a:prstGeom prst="rect">
            <a:avLst/>
          </a:prstGeom>
          <a:noFill/>
          <a:ln>
            <a:noFill/>
          </a:ln>
        </p:spPr>
        <p:txBody>
          <a:bodyPr vert="horz" wrap="square" lIns="84584" tIns="42292" rIns="84584" bIns="42292" numCol="1" anchor="b" anchorCtr="0" compatLnSpc="1">
            <a:prstTxWarp prst="textNoShape">
              <a:avLst/>
            </a:prstTxWarp>
          </a:bodyPr>
          <a:lstStyle>
            <a:lvl1pPr algn="r">
              <a:buFont typeface="Arial" charset="0"/>
              <a:buNone/>
              <a:defRPr sz="1000">
                <a:latin typeface="Times New Roman" charset="0"/>
              </a:defRPr>
            </a:lvl1pPr>
          </a:lstStyle>
          <a:p>
            <a:fld id="{9043E2FA-6B8C-F44A-BD25-D8527297555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056019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charset="0"/>
        <a:cs typeface="宋体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72F1339-58A1-464F-98EA-099CFE83A2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5511992-BA52-4A7C-AC5F-1522C11B5E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E8B7FDA-55C2-4C9C-B08D-F0004F8423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3536A-7D4C-4679-ABE7-FF99DBE29B95}" type="datetimeFigureOut">
              <a:rPr lang="zh-CN" altLang="en-US" smtClean="0"/>
              <a:t>2025/10/15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DE61CBC-DF69-414A-B1FA-7ED3E3A22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E5C686D-FCBC-4ECB-9677-C8F38F008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F0D7D-F42E-43E0-ADF4-59122479C1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5884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0559826-0955-47CE-8758-E89C75D9D1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7B76C78-E8FA-45C8-B8AE-A14F78B9E0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42F14A9-8436-4D30-940E-4DDC8975A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3536A-7D4C-4679-ABE7-FF99DBE29B95}" type="datetimeFigureOut">
              <a:rPr lang="zh-CN" altLang="en-US" smtClean="0"/>
              <a:t>2025/10/15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A0C7521-C0F9-4CD7-8B81-A3716D71C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3776BF0-C5F9-4EF9-AA58-527FCF0F9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F0D7D-F42E-43E0-ADF4-59122479C1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0011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654AD68C-0F5A-416A-8700-2D1A6628C7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E487DF8-21C4-4D5B-82C6-4540964EA6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B2A1177-12DC-41A1-908C-8FD04BC43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3536A-7D4C-4679-ABE7-FF99DBE29B95}" type="datetimeFigureOut">
              <a:rPr lang="zh-CN" altLang="en-US" smtClean="0"/>
              <a:t>2025/10/15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066D458-2BC0-40F7-B3E8-DB0B95601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4C72AC2-C27A-48AF-8FE6-F3E9F8587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F0D7D-F42E-43E0-ADF4-59122479C1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67971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72F1339-58A1-464F-98EA-099CFE83A2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5511992-BA52-4A7C-AC5F-1522C11B5E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E8B7FDA-55C2-4C9C-B08D-F0004F8423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3536A-7D4C-4679-ABE7-FF99DBE29B95}" type="datetimeFigureOut">
              <a:rPr lang="zh-CN" altLang="en-US" smtClean="0"/>
              <a:t>2025/10/15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DE61CBC-DF69-414A-B1FA-7ED3E3A22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E5C686D-FCBC-4ECB-9677-C8F38F008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F0D7D-F42E-43E0-ADF4-59122479C1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58848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8B029F0-BA27-4A80-A304-D3DFC2F67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DE4E3C7-5165-4E0C-BC32-A856530590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9152766-9478-4942-87AD-40DBF9B71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3536A-7D4C-4679-ABE7-FF99DBE29B95}" type="datetimeFigureOut">
              <a:rPr lang="zh-CN" altLang="en-US" smtClean="0"/>
              <a:t>2025/10/15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83D38F1-3307-41FF-8AE5-A5A4361C9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314B0B0-9B70-49BD-9267-12B65BE02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F0D7D-F42E-43E0-ADF4-59122479C1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92891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A06FF6C-997A-450F-915E-3FF9F0FEA9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DC1EF21-49C3-47A4-9283-A19A66AE57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A1F9F78-E110-47FE-A122-85DDB6B67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3536A-7D4C-4679-ABE7-FF99DBE29B95}" type="datetimeFigureOut">
              <a:rPr lang="zh-CN" altLang="en-US" smtClean="0"/>
              <a:t>2025/10/15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0ED5CA5-299D-4907-9A36-C3E325C11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B338B88-8B2A-4E3C-AA67-9A2B5C897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F0D7D-F42E-43E0-ADF4-59122479C1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88518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CB953F2-90AB-48CA-9FFC-922F91326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6842604-00C0-4886-8824-E668576629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C0178DB6-8E7D-4173-9333-C24BABC182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882979D-FE83-47DB-B343-800BF7E8A5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3536A-7D4C-4679-ABE7-FF99DBE29B95}" type="datetimeFigureOut">
              <a:rPr lang="zh-CN" altLang="en-US" smtClean="0"/>
              <a:t>2025/10/15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36DFA7A-F4EF-468A-935E-92AE2503D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2815F61-4FC9-4BF0-B496-61973CE89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F0D7D-F42E-43E0-ADF4-59122479C1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75207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26CF8D0-E1A1-4E32-BC57-2EA130CBF1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25F6F18-F631-4D5C-A86E-1E702EB2D3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0975970-33DE-44CB-B4CB-85DC997BE2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535C894E-23F4-4D00-9DB2-48A0BBE4BD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DD4C26D4-9D5E-479D-B225-9B2E7EC560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D7615AE4-0A65-48DE-8090-E6C26F108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3536A-7D4C-4679-ABE7-FF99DBE29B95}" type="datetimeFigureOut">
              <a:rPr lang="zh-CN" altLang="en-US" smtClean="0"/>
              <a:t>2025/10/15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49EF2B81-E2A2-45C0-9473-C1B0B2703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2FE6654E-1CE3-45D8-A7E8-F201A2C99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F0D7D-F42E-43E0-ADF4-59122479C1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85405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7641C21-9F28-4A51-9221-6547940B4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CB8D5111-C78C-4945-BB21-AA1860093C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3536A-7D4C-4679-ABE7-FF99DBE29B95}" type="datetimeFigureOut">
              <a:rPr lang="zh-CN" altLang="en-US" smtClean="0"/>
              <a:t>2025/10/15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FC6E32F-FFB9-4204-9E1C-086517FD5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1E4C63C-9E48-41C0-8D3E-89A208B68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F0D7D-F42E-43E0-ADF4-59122479C1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00446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CC66094C-86E2-4D99-B79F-4FBC5957B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3536A-7D4C-4679-ABE7-FF99DBE29B95}" type="datetimeFigureOut">
              <a:rPr lang="zh-CN" altLang="en-US" smtClean="0"/>
              <a:t>2025/10/15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E66F155-0069-412A-876E-AE091FA16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7B5F993-B62E-4D5B-A9D7-E8AE63271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F0D7D-F42E-43E0-ADF4-59122479C1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28765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1FF390D-8006-4A36-A2E9-5684CE01B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F6D1B62-E989-4833-B820-BF00548137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29FB8C9-AA69-4B31-AFE2-A4B5971D39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266BB25-CEFB-4EC3-9426-C69540164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3536A-7D4C-4679-ABE7-FF99DBE29B95}" type="datetimeFigureOut">
              <a:rPr lang="zh-CN" altLang="en-US" smtClean="0"/>
              <a:t>2025/10/15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757230C-9329-4D53-B3E5-C7E9B330B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30EA5C6-D030-4749-802C-208892DC1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F0D7D-F42E-43E0-ADF4-59122479C1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3428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8B029F0-BA27-4A80-A304-D3DFC2F67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DE4E3C7-5165-4E0C-BC32-A856530590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9152766-9478-4942-87AD-40DBF9B71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3536A-7D4C-4679-ABE7-FF99DBE29B95}" type="datetimeFigureOut">
              <a:rPr lang="zh-CN" altLang="en-US" smtClean="0"/>
              <a:t>2025/10/15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83D38F1-3307-41FF-8AE5-A5A4361C9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314B0B0-9B70-49BD-9267-12B65BE02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F0D7D-F42E-43E0-ADF4-59122479C1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92891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F6E273C-5AA7-4767-A017-52103CAD0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9B1F06DB-AEC2-46CC-9A4E-0B6C133724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7CFFA1F-9715-4D53-80FF-BFC50925AE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8FE93B0-5F1E-49EB-95E3-590148EE5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3536A-7D4C-4679-ABE7-FF99DBE29B95}" type="datetimeFigureOut">
              <a:rPr lang="zh-CN" altLang="en-US" smtClean="0"/>
              <a:t>2025/10/15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CD3935E-839E-4509-884F-7B2701FE3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5AE33D2-DADB-4A56-BDF6-65B592C41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F0D7D-F42E-43E0-ADF4-59122479C1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32869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0559826-0955-47CE-8758-E89C75D9D1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7B76C78-E8FA-45C8-B8AE-A14F78B9E0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42F14A9-8436-4D30-940E-4DDC8975A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3536A-7D4C-4679-ABE7-FF99DBE29B95}" type="datetimeFigureOut">
              <a:rPr lang="zh-CN" altLang="en-US" smtClean="0"/>
              <a:t>2025/10/15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A0C7521-C0F9-4CD7-8B81-A3716D71C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3776BF0-C5F9-4EF9-AA58-527FCF0F9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F0D7D-F42E-43E0-ADF4-59122479C1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00110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654AD68C-0F5A-416A-8700-2D1A6628C7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E487DF8-21C4-4D5B-82C6-4540964EA6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B2A1177-12DC-41A1-908C-8FD04BC43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3536A-7D4C-4679-ABE7-FF99DBE29B95}" type="datetimeFigureOut">
              <a:rPr lang="zh-CN" altLang="en-US" smtClean="0"/>
              <a:t>2025/10/15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066D458-2BC0-40F7-B3E8-DB0B95601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4C72AC2-C27A-48AF-8FE6-F3E9F8587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F0D7D-F42E-43E0-ADF4-59122479C1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6797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A06FF6C-997A-450F-915E-3FF9F0FEA9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DC1EF21-49C3-47A4-9283-A19A66AE57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A1F9F78-E110-47FE-A122-85DDB6B67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3536A-7D4C-4679-ABE7-FF99DBE29B95}" type="datetimeFigureOut">
              <a:rPr lang="zh-CN" altLang="en-US" smtClean="0"/>
              <a:t>2025/10/15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0ED5CA5-299D-4907-9A36-C3E325C11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B338B88-8B2A-4E3C-AA67-9A2B5C897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F0D7D-F42E-43E0-ADF4-59122479C1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8851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CB953F2-90AB-48CA-9FFC-922F91326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6842604-00C0-4886-8824-E668576629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C0178DB6-8E7D-4173-9333-C24BABC182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882979D-FE83-47DB-B343-800BF7E8A5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3536A-7D4C-4679-ABE7-FF99DBE29B95}" type="datetimeFigureOut">
              <a:rPr lang="zh-CN" altLang="en-US" smtClean="0"/>
              <a:t>2025/10/15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36DFA7A-F4EF-468A-935E-92AE2503D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2815F61-4FC9-4BF0-B496-61973CE89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F0D7D-F42E-43E0-ADF4-59122479C1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7520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26CF8D0-E1A1-4E32-BC57-2EA130CBF1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25F6F18-F631-4D5C-A86E-1E702EB2D3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0975970-33DE-44CB-B4CB-85DC997BE2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535C894E-23F4-4D00-9DB2-48A0BBE4BD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DD4C26D4-9D5E-479D-B225-9B2E7EC560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D7615AE4-0A65-48DE-8090-E6C26F108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3536A-7D4C-4679-ABE7-FF99DBE29B95}" type="datetimeFigureOut">
              <a:rPr lang="zh-CN" altLang="en-US" smtClean="0"/>
              <a:t>2025/10/15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49EF2B81-E2A2-45C0-9473-C1B0B2703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2FE6654E-1CE3-45D8-A7E8-F201A2C99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F0D7D-F42E-43E0-ADF4-59122479C1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8540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7641C21-9F28-4A51-9221-6547940B4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CB8D5111-C78C-4945-BB21-AA1860093C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3536A-7D4C-4679-ABE7-FF99DBE29B95}" type="datetimeFigureOut">
              <a:rPr lang="zh-CN" altLang="en-US" smtClean="0"/>
              <a:t>2025/10/15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FC6E32F-FFB9-4204-9E1C-086517FD5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1E4C63C-9E48-41C0-8D3E-89A208B68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F0D7D-F42E-43E0-ADF4-59122479C1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0044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CC66094C-86E2-4D99-B79F-4FBC5957B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3536A-7D4C-4679-ABE7-FF99DBE29B95}" type="datetimeFigureOut">
              <a:rPr lang="zh-CN" altLang="en-US" smtClean="0"/>
              <a:t>2025/10/15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E66F155-0069-412A-876E-AE091FA16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7B5F993-B62E-4D5B-A9D7-E8AE63271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F0D7D-F42E-43E0-ADF4-59122479C1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2876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1FF390D-8006-4A36-A2E9-5684CE01B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F6D1B62-E989-4833-B820-BF00548137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29FB8C9-AA69-4B31-AFE2-A4B5971D39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266BB25-CEFB-4EC3-9426-C69540164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3536A-7D4C-4679-ABE7-FF99DBE29B95}" type="datetimeFigureOut">
              <a:rPr lang="zh-CN" altLang="en-US" smtClean="0"/>
              <a:t>2025/10/15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757230C-9329-4D53-B3E5-C7E9B330B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30EA5C6-D030-4749-802C-208892DC1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F0D7D-F42E-43E0-ADF4-59122479C1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3428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F6E273C-5AA7-4767-A017-52103CAD0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9B1F06DB-AEC2-46CC-9A4E-0B6C133724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7CFFA1F-9715-4D53-80FF-BFC50925AE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8FE93B0-5F1E-49EB-95E3-590148EE5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3536A-7D4C-4679-ABE7-FF99DBE29B95}" type="datetimeFigureOut">
              <a:rPr lang="zh-CN" altLang="en-US" smtClean="0"/>
              <a:t>2025/10/15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CD3935E-839E-4509-884F-7B2701FE3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5AE33D2-DADB-4A56-BDF6-65B592C41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F0D7D-F42E-43E0-ADF4-59122479C1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3286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6CB15352-1DEE-47A4-9E6B-1424221944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3609CFF-18B6-41D3-9412-3C2D86CBE6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F4E7D81-0F88-472F-8A2D-B60E1F475D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A3536A-7D4C-4679-ABE7-FF99DBE29B95}" type="datetimeFigureOut">
              <a:rPr lang="zh-CN" altLang="en-US" smtClean="0"/>
              <a:t>2025/10/15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282A2E5-51CA-4B09-8AF3-A6EA1DAA13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C422153-32E0-4C1C-BFBC-AB7C8BD9E0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AF0D7D-F42E-43E0-ADF4-59122479C1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5840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86" r:id="rId1"/>
    <p:sldLayoutId id="2147484787" r:id="rId2"/>
    <p:sldLayoutId id="2147484788" r:id="rId3"/>
    <p:sldLayoutId id="2147484789" r:id="rId4"/>
    <p:sldLayoutId id="2147484790" r:id="rId5"/>
    <p:sldLayoutId id="2147484791" r:id="rId6"/>
    <p:sldLayoutId id="2147484792" r:id="rId7"/>
    <p:sldLayoutId id="2147484793" r:id="rId8"/>
    <p:sldLayoutId id="2147484794" r:id="rId9"/>
    <p:sldLayoutId id="2147484795" r:id="rId10"/>
    <p:sldLayoutId id="214748479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6CB15352-1DEE-47A4-9E6B-1424221944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3609CFF-18B6-41D3-9412-3C2D86CBE6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F4E7D81-0F88-472F-8A2D-B60E1F475D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A3536A-7D4C-4679-ABE7-FF99DBE29B95}" type="datetimeFigureOut">
              <a:rPr lang="zh-CN" altLang="en-US" smtClean="0"/>
              <a:t>2025/10/15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282A2E5-51CA-4B09-8AF3-A6EA1DAA13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C422153-32E0-4C1C-BFBC-AB7C8BD9E0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AF0D7D-F42E-43E0-ADF4-59122479C1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5840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98" r:id="rId1"/>
    <p:sldLayoutId id="2147484799" r:id="rId2"/>
    <p:sldLayoutId id="2147484800" r:id="rId3"/>
    <p:sldLayoutId id="2147484801" r:id="rId4"/>
    <p:sldLayoutId id="2147484802" r:id="rId5"/>
    <p:sldLayoutId id="2147484803" r:id="rId6"/>
    <p:sldLayoutId id="2147484804" r:id="rId7"/>
    <p:sldLayoutId id="2147484805" r:id="rId8"/>
    <p:sldLayoutId id="2147484806" r:id="rId9"/>
    <p:sldLayoutId id="2147484807" r:id="rId10"/>
    <p:sldLayoutId id="214748480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13.xml"/><Relationship Id="rId4" Type="http://schemas.openxmlformats.org/officeDocument/2006/relationships/tags" Target="../tags/tag4.xml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tags" Target="../tags/tag17.xml"/><Relationship Id="rId18" Type="http://schemas.openxmlformats.org/officeDocument/2006/relationships/tags" Target="../tags/tag22.xml"/><Relationship Id="rId26" Type="http://schemas.openxmlformats.org/officeDocument/2006/relationships/tags" Target="../tags/tag30.xml"/><Relationship Id="rId39" Type="http://schemas.openxmlformats.org/officeDocument/2006/relationships/image" Target="../media/image11.png"/><Relationship Id="rId21" Type="http://schemas.openxmlformats.org/officeDocument/2006/relationships/tags" Target="../tags/tag25.xml"/><Relationship Id="rId34" Type="http://schemas.openxmlformats.org/officeDocument/2006/relationships/image" Target="../media/image6.png"/><Relationship Id="rId42" Type="http://schemas.openxmlformats.org/officeDocument/2006/relationships/image" Target="../media/image14.png"/><Relationship Id="rId47" Type="http://schemas.openxmlformats.org/officeDocument/2006/relationships/image" Target="../media/image19.png"/><Relationship Id="rId50" Type="http://schemas.openxmlformats.org/officeDocument/2006/relationships/image" Target="../media/image22.png"/><Relationship Id="rId55" Type="http://schemas.openxmlformats.org/officeDocument/2006/relationships/image" Target="../media/image27.png"/><Relationship Id="rId7" Type="http://schemas.openxmlformats.org/officeDocument/2006/relationships/tags" Target="../tags/tag11.xml"/><Relationship Id="rId2" Type="http://schemas.openxmlformats.org/officeDocument/2006/relationships/tags" Target="../tags/tag6.xml"/><Relationship Id="rId16" Type="http://schemas.openxmlformats.org/officeDocument/2006/relationships/tags" Target="../tags/tag20.xml"/><Relationship Id="rId29" Type="http://schemas.openxmlformats.org/officeDocument/2006/relationships/tags" Target="../tags/tag33.xml"/><Relationship Id="rId11" Type="http://schemas.openxmlformats.org/officeDocument/2006/relationships/tags" Target="../tags/tag15.xml"/><Relationship Id="rId24" Type="http://schemas.openxmlformats.org/officeDocument/2006/relationships/tags" Target="../tags/tag28.xml"/><Relationship Id="rId32" Type="http://schemas.openxmlformats.org/officeDocument/2006/relationships/slideLayout" Target="../slideLayouts/slideLayout13.xml"/><Relationship Id="rId37" Type="http://schemas.openxmlformats.org/officeDocument/2006/relationships/image" Target="../media/image9.png"/><Relationship Id="rId40" Type="http://schemas.openxmlformats.org/officeDocument/2006/relationships/image" Target="../media/image12.png"/><Relationship Id="rId45" Type="http://schemas.openxmlformats.org/officeDocument/2006/relationships/image" Target="../media/image17.png"/><Relationship Id="rId53" Type="http://schemas.openxmlformats.org/officeDocument/2006/relationships/image" Target="../media/image25.png"/><Relationship Id="rId58" Type="http://schemas.openxmlformats.org/officeDocument/2006/relationships/image" Target="../media/image29.png"/><Relationship Id="rId5" Type="http://schemas.openxmlformats.org/officeDocument/2006/relationships/tags" Target="../tags/tag9.xml"/><Relationship Id="rId61" Type="http://schemas.openxmlformats.org/officeDocument/2006/relationships/image" Target="../media/image32.png"/><Relationship Id="rId19" Type="http://schemas.openxmlformats.org/officeDocument/2006/relationships/tags" Target="../tags/tag23.xml"/><Relationship Id="rId14" Type="http://schemas.openxmlformats.org/officeDocument/2006/relationships/tags" Target="../tags/tag18.xml"/><Relationship Id="rId22" Type="http://schemas.openxmlformats.org/officeDocument/2006/relationships/tags" Target="../tags/tag26.xml"/><Relationship Id="rId27" Type="http://schemas.openxmlformats.org/officeDocument/2006/relationships/tags" Target="../tags/tag31.xml"/><Relationship Id="rId30" Type="http://schemas.openxmlformats.org/officeDocument/2006/relationships/tags" Target="../tags/tag34.xml"/><Relationship Id="rId35" Type="http://schemas.openxmlformats.org/officeDocument/2006/relationships/image" Target="../media/image7.png"/><Relationship Id="rId43" Type="http://schemas.openxmlformats.org/officeDocument/2006/relationships/image" Target="../media/image15.png"/><Relationship Id="rId48" Type="http://schemas.openxmlformats.org/officeDocument/2006/relationships/image" Target="../media/image20.png"/><Relationship Id="rId56" Type="http://schemas.openxmlformats.org/officeDocument/2006/relationships/image" Target="../media/image28.png"/><Relationship Id="rId8" Type="http://schemas.openxmlformats.org/officeDocument/2006/relationships/tags" Target="../tags/tag12.xml"/><Relationship Id="rId51" Type="http://schemas.openxmlformats.org/officeDocument/2006/relationships/image" Target="../media/image23.png"/><Relationship Id="rId3" Type="http://schemas.openxmlformats.org/officeDocument/2006/relationships/tags" Target="../tags/tag7.xml"/><Relationship Id="rId12" Type="http://schemas.openxmlformats.org/officeDocument/2006/relationships/tags" Target="../tags/tag16.xml"/><Relationship Id="rId17" Type="http://schemas.openxmlformats.org/officeDocument/2006/relationships/tags" Target="../tags/tag21.xml"/><Relationship Id="rId25" Type="http://schemas.openxmlformats.org/officeDocument/2006/relationships/tags" Target="../tags/tag29.xml"/><Relationship Id="rId33" Type="http://schemas.openxmlformats.org/officeDocument/2006/relationships/image" Target="../media/image5.png"/><Relationship Id="rId38" Type="http://schemas.openxmlformats.org/officeDocument/2006/relationships/image" Target="../media/image10.png"/><Relationship Id="rId46" Type="http://schemas.openxmlformats.org/officeDocument/2006/relationships/image" Target="../media/image18.png"/><Relationship Id="rId59" Type="http://schemas.openxmlformats.org/officeDocument/2006/relationships/image" Target="../media/image30.png"/><Relationship Id="rId20" Type="http://schemas.openxmlformats.org/officeDocument/2006/relationships/tags" Target="../tags/tag24.xml"/><Relationship Id="rId41" Type="http://schemas.openxmlformats.org/officeDocument/2006/relationships/image" Target="../media/image13.png"/><Relationship Id="rId54" Type="http://schemas.openxmlformats.org/officeDocument/2006/relationships/image" Target="../media/image26.png"/><Relationship Id="rId1" Type="http://schemas.openxmlformats.org/officeDocument/2006/relationships/tags" Target="../tags/tag5.xml"/><Relationship Id="rId6" Type="http://schemas.openxmlformats.org/officeDocument/2006/relationships/tags" Target="../tags/tag10.xml"/><Relationship Id="rId15" Type="http://schemas.openxmlformats.org/officeDocument/2006/relationships/tags" Target="../tags/tag19.xml"/><Relationship Id="rId23" Type="http://schemas.openxmlformats.org/officeDocument/2006/relationships/tags" Target="../tags/tag27.xml"/><Relationship Id="rId28" Type="http://schemas.openxmlformats.org/officeDocument/2006/relationships/tags" Target="../tags/tag32.xml"/><Relationship Id="rId36" Type="http://schemas.openxmlformats.org/officeDocument/2006/relationships/image" Target="../media/image8.png"/><Relationship Id="rId49" Type="http://schemas.openxmlformats.org/officeDocument/2006/relationships/image" Target="../media/image21.png"/><Relationship Id="rId57" Type="http://schemas.openxmlformats.org/officeDocument/2006/relationships/image" Target="../media/image3.png"/><Relationship Id="rId10" Type="http://schemas.openxmlformats.org/officeDocument/2006/relationships/tags" Target="../tags/tag14.xml"/><Relationship Id="rId31" Type="http://schemas.openxmlformats.org/officeDocument/2006/relationships/tags" Target="../tags/tag35.xml"/><Relationship Id="rId44" Type="http://schemas.openxmlformats.org/officeDocument/2006/relationships/image" Target="../media/image16.png"/><Relationship Id="rId52" Type="http://schemas.openxmlformats.org/officeDocument/2006/relationships/image" Target="../media/image24.png"/><Relationship Id="rId60" Type="http://schemas.openxmlformats.org/officeDocument/2006/relationships/image" Target="../media/image31.png"/><Relationship Id="rId4" Type="http://schemas.openxmlformats.org/officeDocument/2006/relationships/tags" Target="../tags/tag8.xml"/><Relationship Id="rId9" Type="http://schemas.openxmlformats.org/officeDocument/2006/relationships/tags" Target="../tags/tag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圆角矩形 1">
            <a:extLst>
              <a:ext uri="{FF2B5EF4-FFF2-40B4-BE49-F238E27FC236}">
                <a16:creationId xmlns:a16="http://schemas.microsoft.com/office/drawing/2014/main" id="{0B94A516-963F-4FF9-97F0-1322DA6AC1E3}"/>
              </a:ext>
            </a:extLst>
          </p:cNvPr>
          <p:cNvSpPr/>
          <p:nvPr/>
        </p:nvSpPr>
        <p:spPr>
          <a:xfrm>
            <a:off x="4678750" y="2391309"/>
            <a:ext cx="4603981" cy="2767672"/>
          </a:xfrm>
          <a:prstGeom prst="roundRect">
            <a:avLst>
              <a:gd name="adj" fmla="val 7758"/>
            </a:avLst>
          </a:prstGeom>
          <a:solidFill>
            <a:srgbClr val="2DB9B9">
              <a:lumMod val="20000"/>
              <a:lumOff val="80000"/>
              <a:alpha val="60000"/>
            </a:srgbClr>
          </a:solidFill>
          <a:ln w="25400" cap="flat" cmpd="sng" algn="ctr">
            <a:solidFill>
              <a:srgbClr val="003366"/>
            </a:solidFill>
            <a:prstDash val="dash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6" name="矩形 45">
            <a:extLst>
              <a:ext uri="{FF2B5EF4-FFF2-40B4-BE49-F238E27FC236}">
                <a16:creationId xmlns:a16="http://schemas.microsoft.com/office/drawing/2014/main" id="{7182ADF5-D42F-4330-B31E-589C17E80705}"/>
              </a:ext>
            </a:extLst>
          </p:cNvPr>
          <p:cNvSpPr/>
          <p:nvPr/>
        </p:nvSpPr>
        <p:spPr>
          <a:xfrm>
            <a:off x="1049335" y="4155182"/>
            <a:ext cx="1082843" cy="588306"/>
          </a:xfrm>
          <a:prstGeom prst="rect">
            <a:avLst/>
          </a:prstGeom>
          <a:solidFill>
            <a:srgbClr val="003366">
              <a:lumMod val="20000"/>
              <a:lumOff val="80000"/>
            </a:srgbClr>
          </a:solidFill>
          <a:ln w="25400" cap="flat" cmpd="sng" algn="ctr">
            <a:solidFill>
              <a:srgbClr val="003366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kern="0">
              <a:solidFill>
                <a:srgbClr val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7" name="矩形 46">
            <a:extLst>
              <a:ext uri="{FF2B5EF4-FFF2-40B4-BE49-F238E27FC236}">
                <a16:creationId xmlns:a16="http://schemas.microsoft.com/office/drawing/2014/main" id="{FB6D30B8-F06C-4AFD-A5C7-8CA4BD7BAF9A}"/>
              </a:ext>
            </a:extLst>
          </p:cNvPr>
          <p:cNvSpPr/>
          <p:nvPr/>
        </p:nvSpPr>
        <p:spPr>
          <a:xfrm>
            <a:off x="2339191" y="4155182"/>
            <a:ext cx="1082843" cy="588306"/>
          </a:xfrm>
          <a:prstGeom prst="rect">
            <a:avLst/>
          </a:prstGeom>
          <a:solidFill>
            <a:srgbClr val="FFB8DB"/>
          </a:solidFill>
          <a:ln w="25400" cap="flat" cmpd="sng" algn="ctr">
            <a:solidFill>
              <a:srgbClr val="FF00FF"/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kern="0">
              <a:solidFill>
                <a:srgbClr val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49" name="直接箭头连接符 48">
            <a:extLst>
              <a:ext uri="{FF2B5EF4-FFF2-40B4-BE49-F238E27FC236}">
                <a16:creationId xmlns:a16="http://schemas.microsoft.com/office/drawing/2014/main" id="{22085663-6E4B-4D3B-BE88-AE56F8CBB672}"/>
              </a:ext>
            </a:extLst>
          </p:cNvPr>
          <p:cNvCxnSpPr>
            <a:cxnSpLocks/>
            <a:endCxn id="46" idx="1"/>
          </p:cNvCxnSpPr>
          <p:nvPr/>
        </p:nvCxnSpPr>
        <p:spPr>
          <a:xfrm>
            <a:off x="452301" y="4449335"/>
            <a:ext cx="597034" cy="0"/>
          </a:xfrm>
          <a:prstGeom prst="straightConnector1">
            <a:avLst/>
          </a:prstGeom>
          <a:noFill/>
          <a:ln w="19050" cap="flat" cmpd="sng" algn="ctr">
            <a:solidFill>
              <a:schemeClr val="accent6">
                <a:lumMod val="75000"/>
              </a:schemeClr>
            </a:solidFill>
            <a:prstDash val="solid"/>
            <a:tailEnd type="triangle"/>
          </a:ln>
          <a:effectLst/>
        </p:spPr>
      </p:cxnSp>
      <p:cxnSp>
        <p:nvCxnSpPr>
          <p:cNvPr id="50" name="直接箭头连接符 49">
            <a:extLst>
              <a:ext uri="{FF2B5EF4-FFF2-40B4-BE49-F238E27FC236}">
                <a16:creationId xmlns:a16="http://schemas.microsoft.com/office/drawing/2014/main" id="{A3311E68-AA88-4D43-8871-B7F8B458477E}"/>
              </a:ext>
            </a:extLst>
          </p:cNvPr>
          <p:cNvCxnSpPr>
            <a:cxnSpLocks/>
            <a:stCxn id="46" idx="3"/>
            <a:endCxn id="47" idx="1"/>
          </p:cNvCxnSpPr>
          <p:nvPr/>
        </p:nvCxnSpPr>
        <p:spPr>
          <a:xfrm>
            <a:off x="2132178" y="4449335"/>
            <a:ext cx="207013" cy="0"/>
          </a:xfrm>
          <a:prstGeom prst="straightConnector1">
            <a:avLst/>
          </a:prstGeom>
          <a:noFill/>
          <a:ln w="19050" cap="flat" cmpd="sng" algn="ctr">
            <a:solidFill>
              <a:srgbClr val="3333FF"/>
            </a:solidFill>
            <a:prstDash val="solid"/>
            <a:tailEnd type="triangle"/>
          </a:ln>
          <a:effectLst/>
        </p:spPr>
      </p:cxnSp>
      <p:cxnSp>
        <p:nvCxnSpPr>
          <p:cNvPr id="51" name="直接箭头连接符 50">
            <a:extLst>
              <a:ext uri="{FF2B5EF4-FFF2-40B4-BE49-F238E27FC236}">
                <a16:creationId xmlns:a16="http://schemas.microsoft.com/office/drawing/2014/main" id="{241C3D2C-7A34-4B5E-ABFB-49163CC136EA}"/>
              </a:ext>
            </a:extLst>
          </p:cNvPr>
          <p:cNvCxnSpPr>
            <a:cxnSpLocks/>
            <a:stCxn id="47" idx="3"/>
            <a:endCxn id="53" idx="2"/>
          </p:cNvCxnSpPr>
          <p:nvPr/>
        </p:nvCxnSpPr>
        <p:spPr>
          <a:xfrm>
            <a:off x="3422034" y="4449335"/>
            <a:ext cx="640690" cy="1037"/>
          </a:xfrm>
          <a:prstGeom prst="straightConnector1">
            <a:avLst/>
          </a:prstGeom>
          <a:noFill/>
          <a:ln w="19050" cap="flat" cmpd="sng" algn="ctr">
            <a:solidFill>
              <a:srgbClr val="3333FF"/>
            </a:solidFill>
            <a:prstDash val="solid"/>
            <a:tailEnd type="triangle"/>
          </a:ln>
          <a:effectLst/>
        </p:spPr>
      </p:cxnSp>
      <p:cxnSp>
        <p:nvCxnSpPr>
          <p:cNvPr id="52" name="直接箭头连接符 51">
            <a:extLst>
              <a:ext uri="{FF2B5EF4-FFF2-40B4-BE49-F238E27FC236}">
                <a16:creationId xmlns:a16="http://schemas.microsoft.com/office/drawing/2014/main" id="{E4A65873-7333-489D-B9D9-1826579B6BB5}"/>
              </a:ext>
            </a:extLst>
          </p:cNvPr>
          <p:cNvCxnSpPr>
            <a:cxnSpLocks/>
            <a:stCxn id="53" idx="2"/>
            <a:endCxn id="57" idx="1"/>
          </p:cNvCxnSpPr>
          <p:nvPr/>
        </p:nvCxnSpPr>
        <p:spPr>
          <a:xfrm flipV="1">
            <a:off x="4062724" y="4447489"/>
            <a:ext cx="1032008" cy="2883"/>
          </a:xfrm>
          <a:prstGeom prst="straightConnector1">
            <a:avLst/>
          </a:prstGeom>
          <a:noFill/>
          <a:ln w="19050" cap="flat" cmpd="sng" algn="ctr">
            <a:solidFill>
              <a:srgbClr val="3333FF"/>
            </a:solidFill>
            <a:prstDash val="solid"/>
            <a:tailEnd type="triangle"/>
          </a:ln>
          <a:effectLst/>
        </p:spPr>
      </p:cxnSp>
      <p:sp>
        <p:nvSpPr>
          <p:cNvPr id="53" name="椭圆 52">
            <a:extLst>
              <a:ext uri="{FF2B5EF4-FFF2-40B4-BE49-F238E27FC236}">
                <a16:creationId xmlns:a16="http://schemas.microsoft.com/office/drawing/2014/main" id="{68FA8BA3-BD59-4D94-830D-29CEB6953098}"/>
              </a:ext>
            </a:extLst>
          </p:cNvPr>
          <p:cNvSpPr/>
          <p:nvPr/>
        </p:nvSpPr>
        <p:spPr>
          <a:xfrm>
            <a:off x="4062724" y="4318024"/>
            <a:ext cx="264695" cy="264695"/>
          </a:xfrm>
          <a:prstGeom prst="ellipse">
            <a:avLst/>
          </a:prstGeom>
          <a:noFill/>
          <a:ln w="15875" cap="flat" cmpd="sng" algn="ctr">
            <a:solidFill>
              <a:srgbClr val="3333FF"/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kern="0">
              <a:solidFill>
                <a:srgbClr val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54" name="直接连接符 53">
            <a:extLst>
              <a:ext uri="{FF2B5EF4-FFF2-40B4-BE49-F238E27FC236}">
                <a16:creationId xmlns:a16="http://schemas.microsoft.com/office/drawing/2014/main" id="{69AA8DF9-3A3C-488B-A382-814A34B9DD53}"/>
              </a:ext>
            </a:extLst>
          </p:cNvPr>
          <p:cNvCxnSpPr>
            <a:cxnSpLocks/>
            <a:stCxn id="53" idx="4"/>
            <a:endCxn id="53" idx="0"/>
          </p:cNvCxnSpPr>
          <p:nvPr/>
        </p:nvCxnSpPr>
        <p:spPr>
          <a:xfrm flipV="1">
            <a:off x="4195072" y="4318024"/>
            <a:ext cx="0" cy="264695"/>
          </a:xfrm>
          <a:prstGeom prst="line">
            <a:avLst/>
          </a:prstGeom>
          <a:noFill/>
          <a:ln w="15875" cap="flat" cmpd="sng" algn="ctr">
            <a:solidFill>
              <a:srgbClr val="3333FF"/>
            </a:solidFill>
            <a:prstDash val="solid"/>
          </a:ln>
          <a:effectLst/>
        </p:spPr>
      </p:cxnSp>
      <p:cxnSp>
        <p:nvCxnSpPr>
          <p:cNvPr id="55" name="直接箭头连接符 54">
            <a:extLst>
              <a:ext uri="{FF2B5EF4-FFF2-40B4-BE49-F238E27FC236}">
                <a16:creationId xmlns:a16="http://schemas.microsoft.com/office/drawing/2014/main" id="{4AE9C3C8-A59D-4154-978D-F5DB2971E094}"/>
              </a:ext>
            </a:extLst>
          </p:cNvPr>
          <p:cNvCxnSpPr>
            <a:cxnSpLocks/>
          </p:cNvCxnSpPr>
          <p:nvPr/>
        </p:nvCxnSpPr>
        <p:spPr>
          <a:xfrm>
            <a:off x="4197066" y="3612327"/>
            <a:ext cx="0" cy="699233"/>
          </a:xfrm>
          <a:prstGeom prst="straightConnector1">
            <a:avLst/>
          </a:prstGeom>
          <a:noFill/>
          <a:ln w="15875" cap="flat" cmpd="sng" algn="ctr">
            <a:solidFill>
              <a:srgbClr val="3333FF"/>
            </a:solidFill>
            <a:prstDash val="solid"/>
            <a:tailEnd type="triangle"/>
          </a:ln>
          <a:effectLst/>
        </p:spPr>
      </p:cxnSp>
      <p:sp>
        <p:nvSpPr>
          <p:cNvPr id="56" name="文本框 55">
            <a:extLst>
              <a:ext uri="{FF2B5EF4-FFF2-40B4-BE49-F238E27FC236}">
                <a16:creationId xmlns:a16="http://schemas.microsoft.com/office/drawing/2014/main" id="{76F6D867-AF05-4617-BF87-56E70B69D170}"/>
              </a:ext>
            </a:extLst>
          </p:cNvPr>
          <p:cNvSpPr txBox="1"/>
          <p:nvPr/>
        </p:nvSpPr>
        <p:spPr>
          <a:xfrm>
            <a:off x="1010208" y="4143317"/>
            <a:ext cx="11536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kern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Classical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kern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Tx</a:t>
            </a:r>
            <a:endParaRPr lang="zh-CN" altLang="en-US" sz="1800" kern="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7" name="矩形 56">
            <a:extLst>
              <a:ext uri="{FF2B5EF4-FFF2-40B4-BE49-F238E27FC236}">
                <a16:creationId xmlns:a16="http://schemas.microsoft.com/office/drawing/2014/main" id="{481EC20A-82E3-4E46-B671-0C0D06488702}"/>
              </a:ext>
            </a:extLst>
          </p:cNvPr>
          <p:cNvSpPr/>
          <p:nvPr/>
        </p:nvSpPr>
        <p:spPr>
          <a:xfrm>
            <a:off x="5094732" y="4153336"/>
            <a:ext cx="1082843" cy="588306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rgbClr val="FF9966"/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kern="0">
              <a:solidFill>
                <a:srgbClr val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58" name="直接箭头连接符 57">
            <a:extLst>
              <a:ext uri="{FF2B5EF4-FFF2-40B4-BE49-F238E27FC236}">
                <a16:creationId xmlns:a16="http://schemas.microsoft.com/office/drawing/2014/main" id="{E5D2186D-1DF3-406F-9014-05F0C3546745}"/>
              </a:ext>
            </a:extLst>
          </p:cNvPr>
          <p:cNvCxnSpPr>
            <a:cxnSpLocks/>
            <a:stCxn id="57" idx="3"/>
            <a:endCxn id="72" idx="2"/>
          </p:cNvCxnSpPr>
          <p:nvPr/>
        </p:nvCxnSpPr>
        <p:spPr>
          <a:xfrm flipV="1">
            <a:off x="6177575" y="4445848"/>
            <a:ext cx="411172" cy="1641"/>
          </a:xfrm>
          <a:prstGeom prst="straightConnector1">
            <a:avLst/>
          </a:prstGeom>
          <a:noFill/>
          <a:ln w="15875" cap="flat" cmpd="sng" algn="ctr">
            <a:solidFill>
              <a:srgbClr val="C00000"/>
            </a:solidFill>
            <a:prstDash val="solid"/>
            <a:tailEnd type="triangle"/>
          </a:ln>
          <a:effectLst/>
        </p:spPr>
      </p:cxnSp>
      <p:sp>
        <p:nvSpPr>
          <p:cNvPr id="59" name="文本框 58">
            <a:extLst>
              <a:ext uri="{FF2B5EF4-FFF2-40B4-BE49-F238E27FC236}">
                <a16:creationId xmlns:a16="http://schemas.microsoft.com/office/drawing/2014/main" id="{09BE5918-D46F-413F-A405-B6BD02CCA0B4}"/>
              </a:ext>
            </a:extLst>
          </p:cNvPr>
          <p:cNvSpPr txBox="1"/>
          <p:nvPr/>
        </p:nvSpPr>
        <p:spPr>
          <a:xfrm>
            <a:off x="2289068" y="4129633"/>
            <a:ext cx="1183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kern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Wireless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kern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channel</a:t>
            </a:r>
            <a:endParaRPr lang="zh-CN" altLang="en-US" sz="1800" kern="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0" name="文本框 59">
            <a:extLst>
              <a:ext uri="{FF2B5EF4-FFF2-40B4-BE49-F238E27FC236}">
                <a16:creationId xmlns:a16="http://schemas.microsoft.com/office/drawing/2014/main" id="{B18D231E-B6B0-423E-BBB4-5B9121AE3863}"/>
              </a:ext>
            </a:extLst>
          </p:cNvPr>
          <p:cNvSpPr txBox="1"/>
          <p:nvPr/>
        </p:nvSpPr>
        <p:spPr>
          <a:xfrm>
            <a:off x="3545670" y="2717680"/>
            <a:ext cx="1183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kern="0" dirty="0">
                <a:solidFill>
                  <a:srgbClr val="3333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Blackbody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kern="0" dirty="0">
                <a:solidFill>
                  <a:srgbClr val="3333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Radiation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kern="0" dirty="0">
                <a:solidFill>
                  <a:srgbClr val="3333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noise</a:t>
            </a:r>
            <a:endParaRPr lang="zh-CN" altLang="en-US" sz="1800" kern="0" dirty="0">
              <a:solidFill>
                <a:srgbClr val="3333FF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1" name="文本框 60">
            <a:extLst>
              <a:ext uri="{FF2B5EF4-FFF2-40B4-BE49-F238E27FC236}">
                <a16:creationId xmlns:a16="http://schemas.microsoft.com/office/drawing/2014/main" id="{3F3554EB-E744-4A93-8F56-6C51476CC128}"/>
              </a:ext>
            </a:extLst>
          </p:cNvPr>
          <p:cNvSpPr txBox="1"/>
          <p:nvPr/>
        </p:nvSpPr>
        <p:spPr>
          <a:xfrm>
            <a:off x="5056410" y="4108536"/>
            <a:ext cx="1183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kern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Rydberg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kern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atoms</a:t>
            </a:r>
          </a:p>
        </p:txBody>
      </p:sp>
      <p:cxnSp>
        <p:nvCxnSpPr>
          <p:cNvPr id="62" name="直接箭头连接符 61">
            <a:extLst>
              <a:ext uri="{FF2B5EF4-FFF2-40B4-BE49-F238E27FC236}">
                <a16:creationId xmlns:a16="http://schemas.microsoft.com/office/drawing/2014/main" id="{A11642F2-0150-402A-BA19-30121DFC6A8F}"/>
              </a:ext>
            </a:extLst>
          </p:cNvPr>
          <p:cNvCxnSpPr>
            <a:cxnSpLocks/>
          </p:cNvCxnSpPr>
          <p:nvPr/>
        </p:nvCxnSpPr>
        <p:spPr>
          <a:xfrm flipV="1">
            <a:off x="5626141" y="4768531"/>
            <a:ext cx="0" cy="276470"/>
          </a:xfrm>
          <a:prstGeom prst="straightConnector1">
            <a:avLst/>
          </a:prstGeom>
          <a:noFill/>
          <a:ln w="15875" cap="flat" cmpd="sng" algn="ctr">
            <a:solidFill>
              <a:srgbClr val="3333FF"/>
            </a:solidFill>
            <a:prstDash val="solid"/>
            <a:tailEnd type="triangle"/>
          </a:ln>
          <a:effectLst/>
        </p:spPr>
      </p:cxnSp>
      <p:sp>
        <p:nvSpPr>
          <p:cNvPr id="63" name="文本框 62">
            <a:extLst>
              <a:ext uri="{FF2B5EF4-FFF2-40B4-BE49-F238E27FC236}">
                <a16:creationId xmlns:a16="http://schemas.microsoft.com/office/drawing/2014/main" id="{0820727F-9773-4F62-AFE4-2510569D4BDC}"/>
              </a:ext>
            </a:extLst>
          </p:cNvPr>
          <p:cNvSpPr txBox="1"/>
          <p:nvPr/>
        </p:nvSpPr>
        <p:spPr>
          <a:xfrm>
            <a:off x="5340071" y="4789648"/>
            <a:ext cx="1183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kern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LO</a:t>
            </a:r>
            <a:endParaRPr lang="zh-CN" altLang="en-US" sz="1800" kern="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71" name="直接连接符 70">
            <a:extLst>
              <a:ext uri="{FF2B5EF4-FFF2-40B4-BE49-F238E27FC236}">
                <a16:creationId xmlns:a16="http://schemas.microsoft.com/office/drawing/2014/main" id="{5700FB15-8FF2-4DFB-889D-2C5EAF565337}"/>
              </a:ext>
            </a:extLst>
          </p:cNvPr>
          <p:cNvCxnSpPr>
            <a:cxnSpLocks/>
          </p:cNvCxnSpPr>
          <p:nvPr/>
        </p:nvCxnSpPr>
        <p:spPr>
          <a:xfrm flipV="1">
            <a:off x="6721094" y="4320450"/>
            <a:ext cx="0" cy="264695"/>
          </a:xfrm>
          <a:prstGeom prst="line">
            <a:avLst/>
          </a:prstGeom>
          <a:noFill/>
          <a:ln w="15875" cap="flat" cmpd="sng" algn="ctr">
            <a:solidFill>
              <a:srgbClr val="C00000"/>
            </a:solidFill>
            <a:prstDash val="solid"/>
          </a:ln>
          <a:effectLst/>
        </p:spPr>
      </p:cxnSp>
      <p:sp>
        <p:nvSpPr>
          <p:cNvPr id="72" name="椭圆 71">
            <a:extLst>
              <a:ext uri="{FF2B5EF4-FFF2-40B4-BE49-F238E27FC236}">
                <a16:creationId xmlns:a16="http://schemas.microsoft.com/office/drawing/2014/main" id="{E546EDA9-7D64-43ED-8EC3-37FE33DFA033}"/>
              </a:ext>
            </a:extLst>
          </p:cNvPr>
          <p:cNvSpPr/>
          <p:nvPr/>
        </p:nvSpPr>
        <p:spPr>
          <a:xfrm>
            <a:off x="6588747" y="4313500"/>
            <a:ext cx="264695" cy="264695"/>
          </a:xfrm>
          <a:prstGeom prst="ellipse">
            <a:avLst/>
          </a:prstGeom>
          <a:noFill/>
          <a:ln w="15875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kern="0">
              <a:solidFill>
                <a:srgbClr val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73" name="直接箭头连接符 72">
            <a:extLst>
              <a:ext uri="{FF2B5EF4-FFF2-40B4-BE49-F238E27FC236}">
                <a16:creationId xmlns:a16="http://schemas.microsoft.com/office/drawing/2014/main" id="{0D5C7568-E84F-4E39-A1C8-E1328CDE2A7E}"/>
              </a:ext>
            </a:extLst>
          </p:cNvPr>
          <p:cNvCxnSpPr>
            <a:cxnSpLocks/>
            <a:stCxn id="72" idx="2"/>
            <a:endCxn id="88" idx="1"/>
          </p:cNvCxnSpPr>
          <p:nvPr/>
        </p:nvCxnSpPr>
        <p:spPr>
          <a:xfrm>
            <a:off x="6588747" y="4445848"/>
            <a:ext cx="641005" cy="302"/>
          </a:xfrm>
          <a:prstGeom prst="straightConnector1">
            <a:avLst/>
          </a:prstGeom>
          <a:noFill/>
          <a:ln w="15875" cap="flat" cmpd="sng" algn="ctr">
            <a:solidFill>
              <a:srgbClr val="C00000"/>
            </a:solidFill>
            <a:prstDash val="solid"/>
            <a:tailEnd type="triangle"/>
          </a:ln>
          <a:effectLst/>
        </p:spPr>
      </p:cxnSp>
      <p:sp>
        <p:nvSpPr>
          <p:cNvPr id="74" name="文本框 73">
            <a:extLst>
              <a:ext uri="{FF2B5EF4-FFF2-40B4-BE49-F238E27FC236}">
                <a16:creationId xmlns:a16="http://schemas.microsoft.com/office/drawing/2014/main" id="{4E72944B-F5D3-47D8-9CFD-416E0B4392A0}"/>
              </a:ext>
            </a:extLst>
          </p:cNvPr>
          <p:cNvSpPr txBox="1"/>
          <p:nvPr/>
        </p:nvSpPr>
        <p:spPr>
          <a:xfrm>
            <a:off x="6096000" y="2952399"/>
            <a:ext cx="1309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kern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Photon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kern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shot noise</a:t>
            </a:r>
            <a:endParaRPr lang="zh-CN" altLang="en-US" sz="1800" kern="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75" name="直接箭头连接符 74">
            <a:extLst>
              <a:ext uri="{FF2B5EF4-FFF2-40B4-BE49-F238E27FC236}">
                <a16:creationId xmlns:a16="http://schemas.microsoft.com/office/drawing/2014/main" id="{A155BDA3-FF60-4A1F-A5FB-5664DD236554}"/>
              </a:ext>
            </a:extLst>
          </p:cNvPr>
          <p:cNvCxnSpPr>
            <a:cxnSpLocks/>
          </p:cNvCxnSpPr>
          <p:nvPr/>
        </p:nvCxnSpPr>
        <p:spPr>
          <a:xfrm>
            <a:off x="6721090" y="3612327"/>
            <a:ext cx="0" cy="705697"/>
          </a:xfrm>
          <a:prstGeom prst="straightConnector1">
            <a:avLst/>
          </a:prstGeom>
          <a:noFill/>
          <a:ln w="15875" cap="flat" cmpd="sng" algn="ctr">
            <a:solidFill>
              <a:srgbClr val="C00000"/>
            </a:solidFill>
            <a:prstDash val="solid"/>
            <a:tailEnd type="triangle"/>
          </a:ln>
          <a:effectLst/>
        </p:spPr>
      </p:cxnSp>
      <p:sp>
        <p:nvSpPr>
          <p:cNvPr id="78" name="椭圆 77">
            <a:extLst>
              <a:ext uri="{FF2B5EF4-FFF2-40B4-BE49-F238E27FC236}">
                <a16:creationId xmlns:a16="http://schemas.microsoft.com/office/drawing/2014/main" id="{D8BCCED0-4600-4C55-A877-F4FF5FE39B06}"/>
              </a:ext>
            </a:extLst>
          </p:cNvPr>
          <p:cNvSpPr/>
          <p:nvPr/>
        </p:nvSpPr>
        <p:spPr>
          <a:xfrm>
            <a:off x="8640051" y="4315167"/>
            <a:ext cx="264695" cy="264695"/>
          </a:xfrm>
          <a:prstGeom prst="ellipse">
            <a:avLst/>
          </a:prstGeom>
          <a:noFill/>
          <a:ln w="1587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kern="0">
              <a:solidFill>
                <a:srgbClr val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79" name="直接箭头连接符 78">
            <a:extLst>
              <a:ext uri="{FF2B5EF4-FFF2-40B4-BE49-F238E27FC236}">
                <a16:creationId xmlns:a16="http://schemas.microsoft.com/office/drawing/2014/main" id="{905089AE-60F6-4645-B197-7E0B9EABB3AD}"/>
              </a:ext>
            </a:extLst>
          </p:cNvPr>
          <p:cNvCxnSpPr>
            <a:cxnSpLocks/>
            <a:stCxn id="88" idx="3"/>
            <a:endCxn id="78" idx="2"/>
          </p:cNvCxnSpPr>
          <p:nvPr/>
        </p:nvCxnSpPr>
        <p:spPr>
          <a:xfrm>
            <a:off x="8231501" y="4446150"/>
            <a:ext cx="408550" cy="1365"/>
          </a:xfrm>
          <a:prstGeom prst="straightConnector1">
            <a:avLst/>
          </a:prstGeom>
          <a:noFill/>
          <a:ln w="15875" cap="flat" cmpd="sng" algn="ctr">
            <a:solidFill>
              <a:srgbClr val="000000"/>
            </a:solidFill>
            <a:prstDash val="solid"/>
            <a:tailEnd type="triangle"/>
          </a:ln>
          <a:effectLst/>
        </p:spPr>
      </p:cxnSp>
      <p:cxnSp>
        <p:nvCxnSpPr>
          <p:cNvPr id="80" name="直接箭头连接符 79">
            <a:extLst>
              <a:ext uri="{FF2B5EF4-FFF2-40B4-BE49-F238E27FC236}">
                <a16:creationId xmlns:a16="http://schemas.microsoft.com/office/drawing/2014/main" id="{1F0E9E95-805C-47CB-B324-7EEC9117D7EE}"/>
              </a:ext>
            </a:extLst>
          </p:cNvPr>
          <p:cNvCxnSpPr>
            <a:cxnSpLocks/>
            <a:stCxn id="78" idx="2"/>
          </p:cNvCxnSpPr>
          <p:nvPr/>
        </p:nvCxnSpPr>
        <p:spPr>
          <a:xfrm>
            <a:off x="8640051" y="4447515"/>
            <a:ext cx="1375784" cy="0"/>
          </a:xfrm>
          <a:prstGeom prst="straightConnector1">
            <a:avLst/>
          </a:prstGeom>
          <a:noFill/>
          <a:ln w="15875" cap="flat" cmpd="sng" algn="ctr">
            <a:solidFill>
              <a:srgbClr val="000000"/>
            </a:solidFill>
            <a:prstDash val="solid"/>
            <a:tailEnd type="triangle"/>
          </a:ln>
          <a:effectLst/>
        </p:spPr>
      </p:cxnSp>
      <p:cxnSp>
        <p:nvCxnSpPr>
          <p:cNvPr id="81" name="直接连接符 80">
            <a:extLst>
              <a:ext uri="{FF2B5EF4-FFF2-40B4-BE49-F238E27FC236}">
                <a16:creationId xmlns:a16="http://schemas.microsoft.com/office/drawing/2014/main" id="{0C2B3F18-AD16-4AE0-93FD-67257997A026}"/>
              </a:ext>
            </a:extLst>
          </p:cNvPr>
          <p:cNvCxnSpPr>
            <a:cxnSpLocks/>
          </p:cNvCxnSpPr>
          <p:nvPr/>
        </p:nvCxnSpPr>
        <p:spPr>
          <a:xfrm flipV="1">
            <a:off x="8772398" y="4316090"/>
            <a:ext cx="0" cy="264695"/>
          </a:xfrm>
          <a:prstGeom prst="line">
            <a:avLst/>
          </a:prstGeom>
          <a:noFill/>
          <a:ln w="15875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82" name="文本框 81">
            <a:extLst>
              <a:ext uri="{FF2B5EF4-FFF2-40B4-BE49-F238E27FC236}">
                <a16:creationId xmlns:a16="http://schemas.microsoft.com/office/drawing/2014/main" id="{BDDCB249-06B8-4566-BCBB-CC02BF07ACB8}"/>
              </a:ext>
            </a:extLst>
          </p:cNvPr>
          <p:cNvSpPr txBox="1"/>
          <p:nvPr/>
        </p:nvSpPr>
        <p:spPr>
          <a:xfrm>
            <a:off x="8161164" y="2957092"/>
            <a:ext cx="1183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kern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Electronic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kern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thermal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kern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noise</a:t>
            </a:r>
            <a:endParaRPr lang="zh-CN" altLang="en-US" sz="1800" kern="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83" name="直接箭头连接符 82">
            <a:extLst>
              <a:ext uri="{FF2B5EF4-FFF2-40B4-BE49-F238E27FC236}">
                <a16:creationId xmlns:a16="http://schemas.microsoft.com/office/drawing/2014/main" id="{5016CF0B-2207-409C-8086-7CDA26F2D092}"/>
              </a:ext>
            </a:extLst>
          </p:cNvPr>
          <p:cNvCxnSpPr>
            <a:cxnSpLocks/>
            <a:endCxn id="78" idx="0"/>
          </p:cNvCxnSpPr>
          <p:nvPr/>
        </p:nvCxnSpPr>
        <p:spPr>
          <a:xfrm>
            <a:off x="8766845" y="3847986"/>
            <a:ext cx="5554" cy="467181"/>
          </a:xfrm>
          <a:prstGeom prst="straightConnector1">
            <a:avLst/>
          </a:prstGeom>
          <a:noFill/>
          <a:ln w="15875" cap="flat" cmpd="sng" algn="ctr">
            <a:solidFill>
              <a:srgbClr val="000000"/>
            </a:solidFill>
            <a:prstDash val="solid"/>
            <a:tailEnd type="triangle"/>
          </a:ln>
          <a:effectLst/>
        </p:spPr>
      </p:cxnSp>
      <p:sp>
        <p:nvSpPr>
          <p:cNvPr id="84" name="矩形 83">
            <a:extLst>
              <a:ext uri="{FF2B5EF4-FFF2-40B4-BE49-F238E27FC236}">
                <a16:creationId xmlns:a16="http://schemas.microsoft.com/office/drawing/2014/main" id="{1D5E9185-1CAB-487F-8444-FAAC70448468}"/>
              </a:ext>
            </a:extLst>
          </p:cNvPr>
          <p:cNvSpPr/>
          <p:nvPr/>
        </p:nvSpPr>
        <p:spPr>
          <a:xfrm>
            <a:off x="10015835" y="4156520"/>
            <a:ext cx="881495" cy="588306"/>
          </a:xfrm>
          <a:prstGeom prst="rect">
            <a:avLst/>
          </a:prstGeom>
          <a:solidFill>
            <a:srgbClr val="FFFFFF">
              <a:lumMod val="85000"/>
            </a:srgbClr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85" name="文本框 84">
            <a:extLst>
              <a:ext uri="{FF2B5EF4-FFF2-40B4-BE49-F238E27FC236}">
                <a16:creationId xmlns:a16="http://schemas.microsoft.com/office/drawing/2014/main" id="{9E4D9A33-8553-4922-B8A3-EFA3C11992A2}"/>
              </a:ext>
            </a:extLst>
          </p:cNvPr>
          <p:cNvSpPr txBox="1"/>
          <p:nvPr/>
        </p:nvSpPr>
        <p:spPr>
          <a:xfrm>
            <a:off x="9880560" y="4128567"/>
            <a:ext cx="1183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kern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A/D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kern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DSP</a:t>
            </a:r>
            <a:endParaRPr lang="zh-CN" altLang="en-US" sz="1800" kern="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86" name="直接箭头连接符 85">
            <a:extLst>
              <a:ext uri="{FF2B5EF4-FFF2-40B4-BE49-F238E27FC236}">
                <a16:creationId xmlns:a16="http://schemas.microsoft.com/office/drawing/2014/main" id="{542B769A-9F8A-40A3-8A70-586935762175}"/>
              </a:ext>
            </a:extLst>
          </p:cNvPr>
          <p:cNvCxnSpPr>
            <a:cxnSpLocks/>
          </p:cNvCxnSpPr>
          <p:nvPr/>
        </p:nvCxnSpPr>
        <p:spPr>
          <a:xfrm>
            <a:off x="5606551" y="3832914"/>
            <a:ext cx="0" cy="320422"/>
          </a:xfrm>
          <a:prstGeom prst="straightConnector1">
            <a:avLst/>
          </a:prstGeom>
          <a:noFill/>
          <a:ln w="15875" cap="flat" cmpd="sng" algn="ctr">
            <a:solidFill>
              <a:srgbClr val="C00000"/>
            </a:solidFill>
            <a:prstDash val="solid"/>
            <a:tailEnd type="triangle"/>
          </a:ln>
          <a:effectLst/>
        </p:spPr>
      </p:cxnSp>
      <p:sp>
        <p:nvSpPr>
          <p:cNvPr id="87" name="文本框 86">
            <a:extLst>
              <a:ext uri="{FF2B5EF4-FFF2-40B4-BE49-F238E27FC236}">
                <a16:creationId xmlns:a16="http://schemas.microsoft.com/office/drawing/2014/main" id="{E598070D-B2D5-4A5C-8DBF-196189B29EDA}"/>
              </a:ext>
            </a:extLst>
          </p:cNvPr>
          <p:cNvSpPr txBox="1"/>
          <p:nvPr/>
        </p:nvSpPr>
        <p:spPr>
          <a:xfrm>
            <a:off x="4652941" y="3389246"/>
            <a:ext cx="18441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kern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Atomic shot noise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kern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quantum projection noise</a:t>
            </a:r>
            <a:endParaRPr lang="zh-CN" altLang="en-US" sz="1200" kern="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8" name="矩形 87">
            <a:extLst>
              <a:ext uri="{FF2B5EF4-FFF2-40B4-BE49-F238E27FC236}">
                <a16:creationId xmlns:a16="http://schemas.microsoft.com/office/drawing/2014/main" id="{256D4303-B007-4E73-9B12-B440917E8B83}"/>
              </a:ext>
            </a:extLst>
          </p:cNvPr>
          <p:cNvSpPr/>
          <p:nvPr/>
        </p:nvSpPr>
        <p:spPr>
          <a:xfrm>
            <a:off x="7229752" y="4151997"/>
            <a:ext cx="1001749" cy="588306"/>
          </a:xfrm>
          <a:prstGeom prst="rect">
            <a:avLst/>
          </a:prstGeom>
          <a:solidFill>
            <a:srgbClr val="FF9999"/>
          </a:solidFill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kern="0">
              <a:solidFill>
                <a:srgbClr val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89" name="文本框 88">
            <a:extLst>
              <a:ext uri="{FF2B5EF4-FFF2-40B4-BE49-F238E27FC236}">
                <a16:creationId xmlns:a16="http://schemas.microsoft.com/office/drawing/2014/main" id="{5964D352-E90F-4378-83D2-DA975EF3B0CA}"/>
              </a:ext>
            </a:extLst>
          </p:cNvPr>
          <p:cNvSpPr txBox="1"/>
          <p:nvPr/>
        </p:nvSpPr>
        <p:spPr>
          <a:xfrm>
            <a:off x="7142690" y="4122681"/>
            <a:ext cx="1183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kern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Photo-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kern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detector</a:t>
            </a:r>
            <a:endParaRPr lang="zh-CN" altLang="en-US" sz="1800" kern="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26" name="组合 125">
            <a:extLst>
              <a:ext uri="{FF2B5EF4-FFF2-40B4-BE49-F238E27FC236}">
                <a16:creationId xmlns:a16="http://schemas.microsoft.com/office/drawing/2014/main" id="{2D4D361F-7533-4580-9576-AE986631E006}"/>
              </a:ext>
            </a:extLst>
          </p:cNvPr>
          <p:cNvGrpSpPr/>
          <p:nvPr/>
        </p:nvGrpSpPr>
        <p:grpSpPr>
          <a:xfrm>
            <a:off x="393179" y="2274694"/>
            <a:ext cx="2623256" cy="1580850"/>
            <a:chOff x="453166" y="1969036"/>
            <a:chExt cx="2623256" cy="1580850"/>
          </a:xfrm>
        </p:grpSpPr>
        <p:cxnSp>
          <p:nvCxnSpPr>
            <p:cNvPr id="65" name="直接箭头连接符 64">
              <a:extLst>
                <a:ext uri="{FF2B5EF4-FFF2-40B4-BE49-F238E27FC236}">
                  <a16:creationId xmlns:a16="http://schemas.microsoft.com/office/drawing/2014/main" id="{DF57C47A-0504-4A90-8298-7CB63C559532}"/>
                </a:ext>
              </a:extLst>
            </p:cNvPr>
            <p:cNvCxnSpPr>
              <a:cxnSpLocks/>
            </p:cNvCxnSpPr>
            <p:nvPr/>
          </p:nvCxnSpPr>
          <p:spPr>
            <a:xfrm>
              <a:off x="453166" y="2165500"/>
              <a:ext cx="637856" cy="0"/>
            </a:xfrm>
            <a:prstGeom prst="straightConnector1">
              <a:avLst/>
            </a:prstGeom>
            <a:noFill/>
            <a:ln w="15875" cap="flat" cmpd="sng" algn="ctr">
              <a:solidFill>
                <a:srgbClr val="3333FF"/>
              </a:solidFill>
              <a:prstDash val="solid"/>
              <a:tailEnd type="triangle"/>
            </a:ln>
            <a:effectLst/>
          </p:spPr>
        </p:cxnSp>
        <p:sp>
          <p:nvSpPr>
            <p:cNvPr id="66" name="文本框 65">
              <a:extLst>
                <a:ext uri="{FF2B5EF4-FFF2-40B4-BE49-F238E27FC236}">
                  <a16:creationId xmlns:a16="http://schemas.microsoft.com/office/drawing/2014/main" id="{3A5188CC-9F54-4CFC-8669-4EB1C1ABC4D7}"/>
                </a:ext>
              </a:extLst>
            </p:cNvPr>
            <p:cNvSpPr txBox="1"/>
            <p:nvPr/>
          </p:nvSpPr>
          <p:spPr>
            <a:xfrm>
              <a:off x="1233319" y="1969036"/>
              <a:ext cx="18431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800" kern="0" dirty="0">
                  <a:solidFill>
                    <a:srgbClr val="3333FF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RF Signal</a:t>
              </a:r>
              <a:endParaRPr lang="zh-CN" altLang="en-US" sz="1800" kern="0" dirty="0">
                <a:solidFill>
                  <a:srgbClr val="3333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67" name="直接箭头连接符 66">
              <a:extLst>
                <a:ext uri="{FF2B5EF4-FFF2-40B4-BE49-F238E27FC236}">
                  <a16:creationId xmlns:a16="http://schemas.microsoft.com/office/drawing/2014/main" id="{9A711DC5-1E7B-4BE4-81D4-ECBDEC8F1EEC}"/>
                </a:ext>
              </a:extLst>
            </p:cNvPr>
            <p:cNvCxnSpPr>
              <a:cxnSpLocks/>
            </p:cNvCxnSpPr>
            <p:nvPr/>
          </p:nvCxnSpPr>
          <p:spPr>
            <a:xfrm>
              <a:off x="453166" y="2572347"/>
              <a:ext cx="637856" cy="0"/>
            </a:xfrm>
            <a:prstGeom prst="straightConnector1">
              <a:avLst/>
            </a:prstGeom>
            <a:noFill/>
            <a:ln w="15875" cap="flat" cmpd="sng" algn="ctr">
              <a:solidFill>
                <a:srgbClr val="C00000"/>
              </a:solidFill>
              <a:prstDash val="solid"/>
              <a:tailEnd type="triangle"/>
            </a:ln>
            <a:effectLst/>
          </p:spPr>
        </p:cxnSp>
        <p:sp>
          <p:nvSpPr>
            <p:cNvPr id="68" name="文本框 67">
              <a:extLst>
                <a:ext uri="{FF2B5EF4-FFF2-40B4-BE49-F238E27FC236}">
                  <a16:creationId xmlns:a16="http://schemas.microsoft.com/office/drawing/2014/main" id="{2A91B72F-D643-461A-9F3F-D428DC36E86C}"/>
                </a:ext>
              </a:extLst>
            </p:cNvPr>
            <p:cNvSpPr txBox="1"/>
            <p:nvPr/>
          </p:nvSpPr>
          <p:spPr>
            <a:xfrm>
              <a:off x="1026286" y="2387694"/>
              <a:ext cx="18431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800" kern="0" dirty="0">
                  <a:solidFill>
                    <a:srgbClr val="C0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Optical signal</a:t>
              </a:r>
              <a:endParaRPr lang="zh-CN" altLang="en-US" sz="1800" kern="0" dirty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69" name="直接箭头连接符 68">
              <a:extLst>
                <a:ext uri="{FF2B5EF4-FFF2-40B4-BE49-F238E27FC236}">
                  <a16:creationId xmlns:a16="http://schemas.microsoft.com/office/drawing/2014/main" id="{6446D9EE-1BDC-4D8C-BCDC-06DF3509E1F9}"/>
                </a:ext>
              </a:extLst>
            </p:cNvPr>
            <p:cNvCxnSpPr>
              <a:cxnSpLocks/>
            </p:cNvCxnSpPr>
            <p:nvPr/>
          </p:nvCxnSpPr>
          <p:spPr>
            <a:xfrm>
              <a:off x="468011" y="2968784"/>
              <a:ext cx="637856" cy="0"/>
            </a:xfrm>
            <a:prstGeom prst="straightConnector1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tailEnd type="triangle"/>
            </a:ln>
            <a:effectLst/>
          </p:spPr>
        </p:cxnSp>
        <p:sp>
          <p:nvSpPr>
            <p:cNvPr id="70" name="文本框 69">
              <a:extLst>
                <a:ext uri="{FF2B5EF4-FFF2-40B4-BE49-F238E27FC236}">
                  <a16:creationId xmlns:a16="http://schemas.microsoft.com/office/drawing/2014/main" id="{2D1FF103-217E-40C0-895C-63C2ADC1A0DF}"/>
                </a:ext>
              </a:extLst>
            </p:cNvPr>
            <p:cNvSpPr txBox="1"/>
            <p:nvPr/>
          </p:nvSpPr>
          <p:spPr>
            <a:xfrm>
              <a:off x="1091022" y="2784118"/>
              <a:ext cx="19783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800" kern="0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Electronic signal</a:t>
              </a:r>
              <a:endParaRPr lang="zh-CN" altLang="en-US" sz="1800" kern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112" name="直接箭头连接符 111">
              <a:extLst>
                <a:ext uri="{FF2B5EF4-FFF2-40B4-BE49-F238E27FC236}">
                  <a16:creationId xmlns:a16="http://schemas.microsoft.com/office/drawing/2014/main" id="{343CFE6E-5721-4202-9631-5C4675F6A41A}"/>
                </a:ext>
              </a:extLst>
            </p:cNvPr>
            <p:cNvCxnSpPr>
              <a:cxnSpLocks/>
            </p:cNvCxnSpPr>
            <p:nvPr/>
          </p:nvCxnSpPr>
          <p:spPr>
            <a:xfrm>
              <a:off x="468011" y="3349784"/>
              <a:ext cx="637856" cy="0"/>
            </a:xfrm>
            <a:prstGeom prst="straightConnector1">
              <a:avLst/>
            </a:prstGeom>
            <a:noFill/>
            <a:ln w="15875" cap="flat" cmpd="sng" algn="ctr">
              <a:solidFill>
                <a:schemeClr val="accent6">
                  <a:lumMod val="75000"/>
                </a:schemeClr>
              </a:solidFill>
              <a:prstDash val="solid"/>
              <a:tailEnd type="triangle"/>
            </a:ln>
            <a:effectLst/>
          </p:spPr>
        </p:cxnSp>
        <p:sp>
          <p:nvSpPr>
            <p:cNvPr id="113" name="文本框 112">
              <a:extLst>
                <a:ext uri="{FF2B5EF4-FFF2-40B4-BE49-F238E27FC236}">
                  <a16:creationId xmlns:a16="http://schemas.microsoft.com/office/drawing/2014/main" id="{F0B83F68-80F4-4D67-8D41-220CEB5E78EE}"/>
                </a:ext>
              </a:extLst>
            </p:cNvPr>
            <p:cNvSpPr txBox="1"/>
            <p:nvPr/>
          </p:nvSpPr>
          <p:spPr>
            <a:xfrm>
              <a:off x="941397" y="3180554"/>
              <a:ext cx="19783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800" kern="0" dirty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Digital signal</a:t>
              </a:r>
              <a:endParaRPr lang="zh-CN" altLang="en-US" sz="1800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14" name="直接箭头连接符 113">
            <a:extLst>
              <a:ext uri="{FF2B5EF4-FFF2-40B4-BE49-F238E27FC236}">
                <a16:creationId xmlns:a16="http://schemas.microsoft.com/office/drawing/2014/main" id="{BFF30522-0C6E-4950-864E-7529B94B7D41}"/>
              </a:ext>
            </a:extLst>
          </p:cNvPr>
          <p:cNvCxnSpPr>
            <a:cxnSpLocks/>
          </p:cNvCxnSpPr>
          <p:nvPr/>
        </p:nvCxnSpPr>
        <p:spPr>
          <a:xfrm>
            <a:off x="10897330" y="4443153"/>
            <a:ext cx="597034" cy="0"/>
          </a:xfrm>
          <a:prstGeom prst="straightConnector1">
            <a:avLst/>
          </a:prstGeom>
          <a:noFill/>
          <a:ln w="19050" cap="flat" cmpd="sng" algn="ctr">
            <a:solidFill>
              <a:schemeClr val="accent6">
                <a:lumMod val="75000"/>
              </a:schemeClr>
            </a:solidFill>
            <a:prstDash val="solid"/>
            <a:tailEnd type="triangle"/>
          </a:ln>
          <a:effectLst/>
        </p:spPr>
      </p:cxnSp>
      <p:sp>
        <p:nvSpPr>
          <p:cNvPr id="120" name="文本框 119">
            <a:extLst>
              <a:ext uri="{FF2B5EF4-FFF2-40B4-BE49-F238E27FC236}">
                <a16:creationId xmlns:a16="http://schemas.microsoft.com/office/drawing/2014/main" id="{F70189B4-5913-4FCF-97F5-2A66592D9788}"/>
              </a:ext>
            </a:extLst>
          </p:cNvPr>
          <p:cNvSpPr txBox="1"/>
          <p:nvPr/>
        </p:nvSpPr>
        <p:spPr>
          <a:xfrm>
            <a:off x="10861943" y="4050972"/>
            <a:ext cx="980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Rx bits</a:t>
            </a:r>
            <a:endParaRPr lang="zh-CN" altLang="en-US" sz="1800" kern="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21" name="文本框 120">
            <a:extLst>
              <a:ext uri="{FF2B5EF4-FFF2-40B4-BE49-F238E27FC236}">
                <a16:creationId xmlns:a16="http://schemas.microsoft.com/office/drawing/2014/main" id="{6773D8A5-21AC-42E7-81EB-E470916B470B}"/>
              </a:ext>
            </a:extLst>
          </p:cNvPr>
          <p:cNvSpPr txBox="1"/>
          <p:nvPr/>
        </p:nvSpPr>
        <p:spPr>
          <a:xfrm>
            <a:off x="156485" y="4061246"/>
            <a:ext cx="980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Tx bits</a:t>
            </a:r>
            <a:endParaRPr lang="zh-CN" altLang="en-US" sz="1800" kern="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23" name="矩形 122">
            <a:extLst>
              <a:ext uri="{FF2B5EF4-FFF2-40B4-BE49-F238E27FC236}">
                <a16:creationId xmlns:a16="http://schemas.microsoft.com/office/drawing/2014/main" id="{232A6A01-2E64-4958-A8F1-1C20185AF276}"/>
              </a:ext>
            </a:extLst>
          </p:cNvPr>
          <p:cNvSpPr/>
          <p:nvPr/>
        </p:nvSpPr>
        <p:spPr>
          <a:xfrm>
            <a:off x="5210441" y="2401583"/>
            <a:ext cx="3556404" cy="385572"/>
          </a:xfrm>
          <a:prstGeom prst="rect">
            <a:avLst/>
          </a:prstGeom>
          <a:solidFill>
            <a:srgbClr val="2FD1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文本框 123">
            <a:extLst>
              <a:ext uri="{FF2B5EF4-FFF2-40B4-BE49-F238E27FC236}">
                <a16:creationId xmlns:a16="http://schemas.microsoft.com/office/drawing/2014/main" id="{29C70F64-9DAC-495F-BCB9-F8D86F440172}"/>
              </a:ext>
            </a:extLst>
          </p:cNvPr>
          <p:cNvSpPr txBox="1"/>
          <p:nvPr/>
        </p:nvSpPr>
        <p:spPr>
          <a:xfrm>
            <a:off x="4927438" y="2411689"/>
            <a:ext cx="41566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b="1" kern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Rydberg atomic receiver</a:t>
            </a:r>
            <a:endParaRPr lang="zh-CN" altLang="en-US" sz="2000" b="1" kern="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 descr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E_{\rm sig}(t) &#10;\end{equation*}&#10;&#10;\end{document}" title="IguanaTex Bitmap Display">
            <a:extLst>
              <a:ext uri="{FF2B5EF4-FFF2-40B4-BE49-F238E27FC236}">
                <a16:creationId xmlns:a16="http://schemas.microsoft.com/office/drawing/2014/main" id="{8CD86AD5-B2FA-479A-BBDE-960D755E3EC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3450082" y="4615359"/>
            <a:ext cx="694857" cy="265143"/>
          </a:xfrm>
          <a:prstGeom prst="rect">
            <a:avLst/>
          </a:prstGeom>
        </p:spPr>
      </p:pic>
      <p:pic>
        <p:nvPicPr>
          <p:cNvPr id="8" name="图片 7" descr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E_{\rm n,bb}(t) &#10;\end{equation*}&#10;&#10;\end{document}" title="IguanaTex Bitmap Display">
            <a:extLst>
              <a:ext uri="{FF2B5EF4-FFF2-40B4-BE49-F238E27FC236}">
                <a16:creationId xmlns:a16="http://schemas.microsoft.com/office/drawing/2014/main" id="{F8DE05C8-AB58-405D-AD47-8C3215B1BEFC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3293590" y="3677260"/>
            <a:ext cx="848762" cy="263619"/>
          </a:xfrm>
          <a:prstGeom prst="rect">
            <a:avLst/>
          </a:prstGeom>
        </p:spPr>
      </p:pic>
      <p:pic>
        <p:nvPicPr>
          <p:cNvPr id="7" name="图片 6" descr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P(t)&#10;\end{equation*}&#10;&#10;\end{document}" title="IguanaTex Bitmap Display">
            <a:extLst>
              <a:ext uri="{FF2B5EF4-FFF2-40B4-BE49-F238E27FC236}">
                <a16:creationId xmlns:a16="http://schemas.microsoft.com/office/drawing/2014/main" id="{C143B54D-AA44-43B1-A5D6-ED132393B6A7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6206872" y="4585145"/>
            <a:ext cx="452571" cy="254476"/>
          </a:xfrm>
          <a:prstGeom prst="rect">
            <a:avLst/>
          </a:prstGeom>
        </p:spPr>
      </p:pic>
      <p:pic>
        <p:nvPicPr>
          <p:cNvPr id="9" name="图片 8" descr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I_{\rm ph}(t)&#10;\end{equation*}&#10;&#10;\end{document}" title="IguanaTex Bitmap Display">
            <a:extLst>
              <a:ext uri="{FF2B5EF4-FFF2-40B4-BE49-F238E27FC236}">
                <a16:creationId xmlns:a16="http://schemas.microsoft.com/office/drawing/2014/main" id="{10E42451-BA78-4FBB-9AEC-1120946F1ADA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9346749" y="4102124"/>
            <a:ext cx="603429" cy="263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259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椭圆 136">
            <a:extLst>
              <a:ext uri="{FF2B5EF4-FFF2-40B4-BE49-F238E27FC236}">
                <a16:creationId xmlns:a16="http://schemas.microsoft.com/office/drawing/2014/main" id="{CADF216C-69AE-40A2-A8CC-1162AB49BEE9}"/>
              </a:ext>
            </a:extLst>
          </p:cNvPr>
          <p:cNvSpPr/>
          <p:nvPr/>
        </p:nvSpPr>
        <p:spPr>
          <a:xfrm>
            <a:off x="7880431" y="1193421"/>
            <a:ext cx="287677" cy="28767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8D53E79C-B01A-4C58-97E0-B6252A9571A2}"/>
              </a:ext>
            </a:extLst>
          </p:cNvPr>
          <p:cNvSpPr/>
          <p:nvPr/>
        </p:nvSpPr>
        <p:spPr>
          <a:xfrm>
            <a:off x="6044498" y="4059374"/>
            <a:ext cx="287677" cy="28767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C09C949B-E3BF-45A8-ABB4-BF29BC6E40B8}"/>
              </a:ext>
            </a:extLst>
          </p:cNvPr>
          <p:cNvCxnSpPr>
            <a:stCxn id="4" idx="1"/>
            <a:endCxn id="4" idx="5"/>
          </p:cNvCxnSpPr>
          <p:nvPr/>
        </p:nvCxnSpPr>
        <p:spPr>
          <a:xfrm>
            <a:off x="6086627" y="4101503"/>
            <a:ext cx="203419" cy="203419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EAA22BA2-D09A-4F23-B2C0-A01F050A1709}"/>
              </a:ext>
            </a:extLst>
          </p:cNvPr>
          <p:cNvCxnSpPr>
            <a:stCxn id="4" idx="7"/>
            <a:endCxn id="4" idx="3"/>
          </p:cNvCxnSpPr>
          <p:nvPr/>
        </p:nvCxnSpPr>
        <p:spPr>
          <a:xfrm flipH="1">
            <a:off x="6086627" y="4101503"/>
            <a:ext cx="203419" cy="20341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圆柱体 1">
            <a:extLst>
              <a:ext uri="{FF2B5EF4-FFF2-40B4-BE49-F238E27FC236}">
                <a16:creationId xmlns:a16="http://schemas.microsoft.com/office/drawing/2014/main" id="{3ECF4E1F-CCC7-4021-8CCC-3B73EFAC100A}"/>
              </a:ext>
            </a:extLst>
          </p:cNvPr>
          <p:cNvSpPr/>
          <p:nvPr/>
        </p:nvSpPr>
        <p:spPr>
          <a:xfrm>
            <a:off x="2625240" y="2599256"/>
            <a:ext cx="287677" cy="1520575"/>
          </a:xfrm>
          <a:prstGeom prst="can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928A89BF-F163-4564-A9F3-F09927BC6D5B}"/>
              </a:ext>
            </a:extLst>
          </p:cNvPr>
          <p:cNvSpPr/>
          <p:nvPr/>
        </p:nvSpPr>
        <p:spPr>
          <a:xfrm rot="2700000">
            <a:off x="2293872" y="2196450"/>
            <a:ext cx="934948" cy="62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4A6A6476-DF01-4F64-AFC1-D27D384F2AB1}"/>
              </a:ext>
            </a:extLst>
          </p:cNvPr>
          <p:cNvSpPr/>
          <p:nvPr/>
        </p:nvSpPr>
        <p:spPr>
          <a:xfrm rot="-2700000">
            <a:off x="2282441" y="4509120"/>
            <a:ext cx="934948" cy="62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68223D3E-439E-4810-B023-D019FB0B3A6B}"/>
              </a:ext>
            </a:extLst>
          </p:cNvPr>
          <p:cNvSpPr/>
          <p:nvPr/>
        </p:nvSpPr>
        <p:spPr>
          <a:xfrm>
            <a:off x="2587140" y="776005"/>
            <a:ext cx="353340" cy="594360"/>
          </a:xfrm>
          <a:prstGeom prst="rect">
            <a:avLst/>
          </a:prstGeom>
          <a:solidFill>
            <a:srgbClr val="FFD1D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E1C45CDA-8F25-47C6-B1B1-5F88FBAD58C3}"/>
              </a:ext>
            </a:extLst>
          </p:cNvPr>
          <p:cNvCxnSpPr>
            <a:stCxn id="5" idx="2"/>
          </p:cNvCxnSpPr>
          <p:nvPr/>
        </p:nvCxnSpPr>
        <p:spPr>
          <a:xfrm>
            <a:off x="2763810" y="1370365"/>
            <a:ext cx="0" cy="399809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>
            <a:extLst>
              <a:ext uri="{FF2B5EF4-FFF2-40B4-BE49-F238E27FC236}">
                <a16:creationId xmlns:a16="http://schemas.microsoft.com/office/drawing/2014/main" id="{DF7756C3-E58C-4D75-A3A9-6C9235839CD2}"/>
              </a:ext>
            </a:extLst>
          </p:cNvPr>
          <p:cNvSpPr txBox="1"/>
          <p:nvPr/>
        </p:nvSpPr>
        <p:spPr>
          <a:xfrm>
            <a:off x="1763045" y="661938"/>
            <a:ext cx="1013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kern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probe</a:t>
            </a:r>
            <a:endParaRPr lang="zh-CN" altLang="en-US" sz="1800" kern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2" name="弦形 11">
            <a:extLst>
              <a:ext uri="{FF2B5EF4-FFF2-40B4-BE49-F238E27FC236}">
                <a16:creationId xmlns:a16="http://schemas.microsoft.com/office/drawing/2014/main" id="{AA4019A4-9762-45B8-B71F-C414A1F5E904}"/>
              </a:ext>
            </a:extLst>
          </p:cNvPr>
          <p:cNvSpPr/>
          <p:nvPr/>
        </p:nvSpPr>
        <p:spPr>
          <a:xfrm>
            <a:off x="2611915" y="5248682"/>
            <a:ext cx="314325" cy="314325"/>
          </a:xfrm>
          <a:prstGeom prst="chord">
            <a:avLst>
              <a:gd name="adj1" fmla="val 20715527"/>
              <a:gd name="adj2" fmla="val 11642177"/>
            </a:avLst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7BCA4441-4A94-4610-941B-22310A25294A}"/>
              </a:ext>
            </a:extLst>
          </p:cNvPr>
          <p:cNvSpPr txBox="1"/>
          <p:nvPr/>
        </p:nvSpPr>
        <p:spPr>
          <a:xfrm>
            <a:off x="1087473" y="5263337"/>
            <a:ext cx="15018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kern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photodetector</a:t>
            </a:r>
            <a:endParaRPr lang="zh-CN" altLang="en-US" sz="1800" kern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4650E51B-1E3B-4749-B7FA-7300A83802AE}"/>
              </a:ext>
            </a:extLst>
          </p:cNvPr>
          <p:cNvSpPr/>
          <p:nvPr/>
        </p:nvSpPr>
        <p:spPr>
          <a:xfrm rot="16200000">
            <a:off x="1247410" y="1956739"/>
            <a:ext cx="353340" cy="59436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FEE0EABF-52DB-4EC5-A557-97A491C7F252}"/>
              </a:ext>
            </a:extLst>
          </p:cNvPr>
          <p:cNvSpPr txBox="1"/>
          <p:nvPr/>
        </p:nvSpPr>
        <p:spPr>
          <a:xfrm>
            <a:off x="939436" y="1755112"/>
            <a:ext cx="1013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kern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control</a:t>
            </a:r>
            <a:endParaRPr lang="zh-CN" altLang="en-US" sz="1800" kern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CE86EFEE-44B4-41E8-B182-ED32437B81C8}"/>
              </a:ext>
            </a:extLst>
          </p:cNvPr>
          <p:cNvCxnSpPr>
            <a:stCxn id="14" idx="2"/>
          </p:cNvCxnSpPr>
          <p:nvPr/>
        </p:nvCxnSpPr>
        <p:spPr>
          <a:xfrm>
            <a:off x="1721260" y="2253919"/>
            <a:ext cx="1030567" cy="3293"/>
          </a:xfrm>
          <a:prstGeom prst="line">
            <a:avLst/>
          </a:prstGeom>
          <a:ln w="28575">
            <a:solidFill>
              <a:srgbClr val="82F1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DD5CEF5D-3BD8-4F6D-BA56-30F1D6433BD1}"/>
              </a:ext>
            </a:extLst>
          </p:cNvPr>
          <p:cNvCxnSpPr/>
          <p:nvPr/>
        </p:nvCxnSpPr>
        <p:spPr>
          <a:xfrm>
            <a:off x="1714845" y="4503938"/>
            <a:ext cx="1030567" cy="3293"/>
          </a:xfrm>
          <a:prstGeom prst="line">
            <a:avLst/>
          </a:prstGeom>
          <a:ln w="28575">
            <a:solidFill>
              <a:srgbClr val="82F1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2D481341-D368-4E63-A307-E1413EBCB288}"/>
              </a:ext>
            </a:extLst>
          </p:cNvPr>
          <p:cNvCxnSpPr>
            <a:cxnSpLocks/>
          </p:cNvCxnSpPr>
          <p:nvPr/>
        </p:nvCxnSpPr>
        <p:spPr>
          <a:xfrm flipV="1">
            <a:off x="2745412" y="2268891"/>
            <a:ext cx="0" cy="2239147"/>
          </a:xfrm>
          <a:prstGeom prst="line">
            <a:avLst/>
          </a:prstGeom>
          <a:ln w="28575">
            <a:solidFill>
              <a:srgbClr val="82F1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>
            <a:extLst>
              <a:ext uri="{FF2B5EF4-FFF2-40B4-BE49-F238E27FC236}">
                <a16:creationId xmlns:a16="http://schemas.microsoft.com/office/drawing/2014/main" id="{4D989A17-5446-4021-A9B1-F92D2A2F001B}"/>
              </a:ext>
            </a:extLst>
          </p:cNvPr>
          <p:cNvSpPr txBox="1"/>
          <p:nvPr/>
        </p:nvSpPr>
        <p:spPr>
          <a:xfrm>
            <a:off x="1469308" y="2507411"/>
            <a:ext cx="1164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kern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atomic vapor cell</a:t>
            </a:r>
            <a:endParaRPr lang="zh-CN" altLang="en-US" sz="1800" kern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id="{9DECCA53-0D84-4A31-AE66-D2B5EE17ECE3}"/>
              </a:ext>
            </a:extLst>
          </p:cNvPr>
          <p:cNvCxnSpPr/>
          <p:nvPr/>
        </p:nvCxnSpPr>
        <p:spPr>
          <a:xfrm>
            <a:off x="2865292" y="2637356"/>
            <a:ext cx="39141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>
            <a:extLst>
              <a:ext uri="{FF2B5EF4-FFF2-40B4-BE49-F238E27FC236}">
                <a16:creationId xmlns:a16="http://schemas.microsoft.com/office/drawing/2014/main" id="{14907211-D818-4EBE-A060-FA95DC1282F2}"/>
              </a:ext>
            </a:extLst>
          </p:cNvPr>
          <p:cNvCxnSpPr/>
          <p:nvPr/>
        </p:nvCxnSpPr>
        <p:spPr>
          <a:xfrm>
            <a:off x="2863489" y="4110306"/>
            <a:ext cx="39141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id="{A0DF788B-402D-4239-A2B5-59AB34F82103}"/>
              </a:ext>
            </a:extLst>
          </p:cNvPr>
          <p:cNvCxnSpPr>
            <a:cxnSpLocks/>
          </p:cNvCxnSpPr>
          <p:nvPr/>
        </p:nvCxnSpPr>
        <p:spPr>
          <a:xfrm>
            <a:off x="3101614" y="2637356"/>
            <a:ext cx="0" cy="1482475"/>
          </a:xfrm>
          <a:prstGeom prst="line">
            <a:avLst/>
          </a:prstGeom>
          <a:ln w="127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图片 40" descr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L&#10;\end{equation*}&#10;&#10;\end{document}" title="IguanaTex Bitmap Display">
            <a:extLst>
              <a:ext uri="{FF2B5EF4-FFF2-40B4-BE49-F238E27FC236}">
                <a16:creationId xmlns:a16="http://schemas.microsoft.com/office/drawing/2014/main" id="{90BDE21B-4290-4633-BFBF-860E4E70971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3"/>
          <a:stretch>
            <a:fillRect/>
          </a:stretch>
        </p:blipFill>
        <p:spPr>
          <a:xfrm>
            <a:off x="3191020" y="3310510"/>
            <a:ext cx="153905" cy="172190"/>
          </a:xfrm>
          <a:prstGeom prst="rect">
            <a:avLst/>
          </a:prstGeom>
        </p:spPr>
      </p:pic>
      <p:cxnSp>
        <p:nvCxnSpPr>
          <p:cNvPr id="43" name="直接箭头连接符 42">
            <a:extLst>
              <a:ext uri="{FF2B5EF4-FFF2-40B4-BE49-F238E27FC236}">
                <a16:creationId xmlns:a16="http://schemas.microsoft.com/office/drawing/2014/main" id="{FC6F8C77-C7C8-4CAF-97F7-7A2BD7430C65}"/>
              </a:ext>
            </a:extLst>
          </p:cNvPr>
          <p:cNvCxnSpPr/>
          <p:nvPr/>
        </p:nvCxnSpPr>
        <p:spPr>
          <a:xfrm>
            <a:off x="1216915" y="1070100"/>
            <a:ext cx="0" cy="507972"/>
          </a:xfrm>
          <a:prstGeom prst="straightConnector1">
            <a:avLst/>
          </a:prstGeom>
          <a:ln w="127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图片 45" descr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x&#10;\end{equation*}&#10;&#10;\end{document}" title="IguanaTex Bitmap Display">
            <a:extLst>
              <a:ext uri="{FF2B5EF4-FFF2-40B4-BE49-F238E27FC236}">
                <a16:creationId xmlns:a16="http://schemas.microsoft.com/office/drawing/2014/main" id="{54D1DDF9-4A4E-4896-919B-E63C560C1B56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4"/>
          <a:stretch>
            <a:fillRect/>
          </a:stretch>
        </p:blipFill>
        <p:spPr>
          <a:xfrm>
            <a:off x="1284925" y="1578072"/>
            <a:ext cx="128000" cy="114285"/>
          </a:xfrm>
          <a:prstGeom prst="rect">
            <a:avLst/>
          </a:prstGeom>
        </p:spPr>
      </p:pic>
      <p:cxnSp>
        <p:nvCxnSpPr>
          <p:cNvPr id="47" name="直接箭头连接符 46">
            <a:extLst>
              <a:ext uri="{FF2B5EF4-FFF2-40B4-BE49-F238E27FC236}">
                <a16:creationId xmlns:a16="http://schemas.microsoft.com/office/drawing/2014/main" id="{577EF374-F436-478A-B9FC-803E1468DE80}"/>
              </a:ext>
            </a:extLst>
          </p:cNvPr>
          <p:cNvCxnSpPr>
            <a:cxnSpLocks/>
          </p:cNvCxnSpPr>
          <p:nvPr/>
        </p:nvCxnSpPr>
        <p:spPr>
          <a:xfrm>
            <a:off x="1212773" y="1070100"/>
            <a:ext cx="476495" cy="0"/>
          </a:xfrm>
          <a:prstGeom prst="straightConnector1">
            <a:avLst/>
          </a:prstGeom>
          <a:ln w="127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图片 51" descr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y&#10;\end{equation*}&#10;&#10;\end{document}" title="IguanaTex Bitmap Display">
            <a:extLst>
              <a:ext uri="{FF2B5EF4-FFF2-40B4-BE49-F238E27FC236}">
                <a16:creationId xmlns:a16="http://schemas.microsoft.com/office/drawing/2014/main" id="{5F6FE398-4743-4D51-9E94-55814DAC435D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35"/>
          <a:stretch>
            <a:fillRect/>
          </a:stretch>
        </p:blipFill>
        <p:spPr>
          <a:xfrm>
            <a:off x="1672622" y="1113729"/>
            <a:ext cx="118857" cy="163047"/>
          </a:xfrm>
          <a:prstGeom prst="rect">
            <a:avLst/>
          </a:prstGeom>
        </p:spPr>
      </p:pic>
      <p:sp>
        <p:nvSpPr>
          <p:cNvPr id="53" name="椭圆 52">
            <a:extLst>
              <a:ext uri="{FF2B5EF4-FFF2-40B4-BE49-F238E27FC236}">
                <a16:creationId xmlns:a16="http://schemas.microsoft.com/office/drawing/2014/main" id="{02596F8D-29D5-404C-A8B1-4EB3EACEB532}"/>
              </a:ext>
            </a:extLst>
          </p:cNvPr>
          <p:cNvSpPr/>
          <p:nvPr/>
        </p:nvSpPr>
        <p:spPr>
          <a:xfrm>
            <a:off x="1165563" y="918472"/>
            <a:ext cx="108000" cy="108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>
            <a:extLst>
              <a:ext uri="{FF2B5EF4-FFF2-40B4-BE49-F238E27FC236}">
                <a16:creationId xmlns:a16="http://schemas.microsoft.com/office/drawing/2014/main" id="{0768268E-F0A4-483D-BA2B-3BA1E6A2B74C}"/>
              </a:ext>
            </a:extLst>
          </p:cNvPr>
          <p:cNvSpPr/>
          <p:nvPr/>
        </p:nvSpPr>
        <p:spPr>
          <a:xfrm flipH="1">
            <a:off x="1201563" y="954472"/>
            <a:ext cx="36000" cy="36000"/>
          </a:xfrm>
          <a:prstGeom prst="ellipse">
            <a:avLst/>
          </a:prstGeom>
          <a:solidFill>
            <a:schemeClr val="tx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7" name="图片 56" descr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z&#10;\end{equation*}&#10;&#10;\end{document}" title="IguanaTex Bitmap Display">
            <a:extLst>
              <a:ext uri="{FF2B5EF4-FFF2-40B4-BE49-F238E27FC236}">
                <a16:creationId xmlns:a16="http://schemas.microsoft.com/office/drawing/2014/main" id="{66BD8623-99C7-4BCC-9CB2-32A320112553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36"/>
          <a:stretch>
            <a:fillRect/>
          </a:stretch>
        </p:blipFill>
        <p:spPr>
          <a:xfrm>
            <a:off x="1201165" y="745903"/>
            <a:ext cx="108190" cy="114285"/>
          </a:xfrm>
          <a:prstGeom prst="rect">
            <a:avLst/>
          </a:prstGeom>
        </p:spPr>
      </p:pic>
      <p:sp>
        <p:nvSpPr>
          <p:cNvPr id="23" name="椭圆 22">
            <a:extLst>
              <a:ext uri="{FF2B5EF4-FFF2-40B4-BE49-F238E27FC236}">
                <a16:creationId xmlns:a16="http://schemas.microsoft.com/office/drawing/2014/main" id="{444D3A4E-70FF-4DA0-B0AD-48D7139E6313}"/>
              </a:ext>
            </a:extLst>
          </p:cNvPr>
          <p:cNvSpPr/>
          <p:nvPr/>
        </p:nvSpPr>
        <p:spPr>
          <a:xfrm>
            <a:off x="4802224" y="1914227"/>
            <a:ext cx="287677" cy="28767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>
            <a:extLst>
              <a:ext uri="{FF2B5EF4-FFF2-40B4-BE49-F238E27FC236}">
                <a16:creationId xmlns:a16="http://schemas.microsoft.com/office/drawing/2014/main" id="{E8E68BF6-3B12-464A-A608-208F7C991A9D}"/>
              </a:ext>
            </a:extLst>
          </p:cNvPr>
          <p:cNvSpPr/>
          <p:nvPr/>
        </p:nvSpPr>
        <p:spPr>
          <a:xfrm>
            <a:off x="5596597" y="1900035"/>
            <a:ext cx="287677" cy="28767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id="{B7DD28FF-6699-4BD4-A55C-E0C26FDCA273}"/>
              </a:ext>
            </a:extLst>
          </p:cNvPr>
          <p:cNvCxnSpPr>
            <a:stCxn id="23" idx="4"/>
          </p:cNvCxnSpPr>
          <p:nvPr/>
        </p:nvCxnSpPr>
        <p:spPr>
          <a:xfrm>
            <a:off x="4946063" y="2201904"/>
            <a:ext cx="854" cy="58671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>
            <a:extLst>
              <a:ext uri="{FF2B5EF4-FFF2-40B4-BE49-F238E27FC236}">
                <a16:creationId xmlns:a16="http://schemas.microsoft.com/office/drawing/2014/main" id="{5C5840B9-8D55-420E-BEED-6AEA0FADDBFE}"/>
              </a:ext>
            </a:extLst>
          </p:cNvPr>
          <p:cNvCxnSpPr/>
          <p:nvPr/>
        </p:nvCxnSpPr>
        <p:spPr>
          <a:xfrm>
            <a:off x="4946062" y="1328564"/>
            <a:ext cx="854" cy="58671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5" name="组合 64">
            <a:extLst>
              <a:ext uri="{FF2B5EF4-FFF2-40B4-BE49-F238E27FC236}">
                <a16:creationId xmlns:a16="http://schemas.microsoft.com/office/drawing/2014/main" id="{FB87FDB3-7459-4BB5-BB4F-8F8BC4E25C45}"/>
              </a:ext>
            </a:extLst>
          </p:cNvPr>
          <p:cNvGrpSpPr/>
          <p:nvPr/>
        </p:nvGrpSpPr>
        <p:grpSpPr>
          <a:xfrm>
            <a:off x="4768940" y="2790023"/>
            <a:ext cx="354244" cy="162794"/>
            <a:chOff x="4084406" y="5323756"/>
            <a:chExt cx="354244" cy="162794"/>
          </a:xfrm>
        </p:grpSpPr>
        <p:cxnSp>
          <p:nvCxnSpPr>
            <p:cNvPr id="59" name="直接连接符 58">
              <a:extLst>
                <a:ext uri="{FF2B5EF4-FFF2-40B4-BE49-F238E27FC236}">
                  <a16:creationId xmlns:a16="http://schemas.microsoft.com/office/drawing/2014/main" id="{DE579089-8135-48BB-897C-2573851E7035}"/>
                </a:ext>
              </a:extLst>
            </p:cNvPr>
            <p:cNvCxnSpPr/>
            <p:nvPr/>
          </p:nvCxnSpPr>
          <p:spPr>
            <a:xfrm>
              <a:off x="4084406" y="5323756"/>
              <a:ext cx="35424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>
              <a:extLst>
                <a:ext uri="{FF2B5EF4-FFF2-40B4-BE49-F238E27FC236}">
                  <a16:creationId xmlns:a16="http://schemas.microsoft.com/office/drawing/2014/main" id="{79DA7329-10E0-40D5-8705-28D1E1F746BA}"/>
                </a:ext>
              </a:extLst>
            </p:cNvPr>
            <p:cNvCxnSpPr>
              <a:cxnSpLocks/>
            </p:cNvCxnSpPr>
            <p:nvPr/>
          </p:nvCxnSpPr>
          <p:spPr>
            <a:xfrm>
              <a:off x="4179656" y="5409481"/>
              <a:ext cx="16374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>
              <a:extLst>
                <a:ext uri="{FF2B5EF4-FFF2-40B4-BE49-F238E27FC236}">
                  <a16:creationId xmlns:a16="http://schemas.microsoft.com/office/drawing/2014/main" id="{9A6649B8-0011-401E-A7CC-B927E6F16FD1}"/>
                </a:ext>
              </a:extLst>
            </p:cNvPr>
            <p:cNvCxnSpPr>
              <a:cxnSpLocks/>
            </p:cNvCxnSpPr>
            <p:nvPr/>
          </p:nvCxnSpPr>
          <p:spPr>
            <a:xfrm>
              <a:off x="4178800" y="5486550"/>
              <a:ext cx="16374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6" name="直接连接符 65">
            <a:extLst>
              <a:ext uri="{FF2B5EF4-FFF2-40B4-BE49-F238E27FC236}">
                <a16:creationId xmlns:a16="http://schemas.microsoft.com/office/drawing/2014/main" id="{D5DA4C78-9E69-46B5-A9B6-77E36EA7FE58}"/>
              </a:ext>
            </a:extLst>
          </p:cNvPr>
          <p:cNvCxnSpPr>
            <a:cxnSpLocks/>
          </p:cNvCxnSpPr>
          <p:nvPr/>
        </p:nvCxnSpPr>
        <p:spPr>
          <a:xfrm>
            <a:off x="4945206" y="1338701"/>
            <a:ext cx="335810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>
            <a:extLst>
              <a:ext uri="{FF2B5EF4-FFF2-40B4-BE49-F238E27FC236}">
                <a16:creationId xmlns:a16="http://schemas.microsoft.com/office/drawing/2014/main" id="{11BD4F9A-EEAD-4592-B3E5-A69992D7536F}"/>
              </a:ext>
            </a:extLst>
          </p:cNvPr>
          <p:cNvCxnSpPr>
            <a:cxnSpLocks/>
          </p:cNvCxnSpPr>
          <p:nvPr/>
        </p:nvCxnSpPr>
        <p:spPr>
          <a:xfrm>
            <a:off x="4945206" y="2648388"/>
            <a:ext cx="335963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>
            <a:extLst>
              <a:ext uri="{FF2B5EF4-FFF2-40B4-BE49-F238E27FC236}">
                <a16:creationId xmlns:a16="http://schemas.microsoft.com/office/drawing/2014/main" id="{7E901504-F7ED-42E0-A608-7995B7103F60}"/>
              </a:ext>
            </a:extLst>
          </p:cNvPr>
          <p:cNvCxnSpPr>
            <a:cxnSpLocks/>
          </p:cNvCxnSpPr>
          <p:nvPr/>
        </p:nvCxnSpPr>
        <p:spPr>
          <a:xfrm>
            <a:off x="5740435" y="1328564"/>
            <a:ext cx="0" cy="5714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连接符 71">
            <a:extLst>
              <a:ext uri="{FF2B5EF4-FFF2-40B4-BE49-F238E27FC236}">
                <a16:creationId xmlns:a16="http://schemas.microsoft.com/office/drawing/2014/main" id="{A658E4E8-DEDD-4421-A5D5-CBC4434A80ED}"/>
              </a:ext>
            </a:extLst>
          </p:cNvPr>
          <p:cNvCxnSpPr>
            <a:cxnSpLocks/>
          </p:cNvCxnSpPr>
          <p:nvPr/>
        </p:nvCxnSpPr>
        <p:spPr>
          <a:xfrm>
            <a:off x="5745197" y="2197142"/>
            <a:ext cx="0" cy="45124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箭头连接符 74">
            <a:extLst>
              <a:ext uri="{FF2B5EF4-FFF2-40B4-BE49-F238E27FC236}">
                <a16:creationId xmlns:a16="http://schemas.microsoft.com/office/drawing/2014/main" id="{B31E35DA-5699-4A7E-AD8A-845483403E4A}"/>
              </a:ext>
            </a:extLst>
          </p:cNvPr>
          <p:cNvCxnSpPr>
            <a:cxnSpLocks/>
          </p:cNvCxnSpPr>
          <p:nvPr/>
        </p:nvCxnSpPr>
        <p:spPr>
          <a:xfrm flipV="1">
            <a:off x="4945206" y="1969590"/>
            <a:ext cx="0" cy="176949"/>
          </a:xfrm>
          <a:prstGeom prst="straightConnector1">
            <a:avLst/>
          </a:prstGeom>
          <a:ln w="15875">
            <a:solidFill>
              <a:schemeClr val="tx1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箭头连接符 75">
            <a:extLst>
              <a:ext uri="{FF2B5EF4-FFF2-40B4-BE49-F238E27FC236}">
                <a16:creationId xmlns:a16="http://schemas.microsoft.com/office/drawing/2014/main" id="{354C2EE8-8DC6-432F-B9A5-D7AD3E96AAFD}"/>
              </a:ext>
            </a:extLst>
          </p:cNvPr>
          <p:cNvCxnSpPr>
            <a:cxnSpLocks/>
          </p:cNvCxnSpPr>
          <p:nvPr/>
        </p:nvCxnSpPr>
        <p:spPr>
          <a:xfrm flipV="1">
            <a:off x="5740435" y="1969589"/>
            <a:ext cx="0" cy="176949"/>
          </a:xfrm>
          <a:prstGeom prst="straightConnector1">
            <a:avLst/>
          </a:prstGeom>
          <a:ln w="15875">
            <a:solidFill>
              <a:schemeClr val="tx1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9" name="图片 78" descr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\Delta I_{\rm sig}(t) &#10;\end{equation*}&#10;&#10;\end{document}" title="IguanaTex Bitmap Display">
            <a:extLst>
              <a:ext uri="{FF2B5EF4-FFF2-40B4-BE49-F238E27FC236}">
                <a16:creationId xmlns:a16="http://schemas.microsoft.com/office/drawing/2014/main" id="{E7F92105-8F55-4C43-ADFB-0B7EEBBDB6A1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37"/>
          <a:stretch>
            <a:fillRect/>
          </a:stretch>
        </p:blipFill>
        <p:spPr>
          <a:xfrm>
            <a:off x="4418750" y="1703066"/>
            <a:ext cx="499344" cy="159717"/>
          </a:xfrm>
          <a:prstGeom prst="rect">
            <a:avLst/>
          </a:prstGeom>
        </p:spPr>
      </p:pic>
      <p:pic>
        <p:nvPicPr>
          <p:cNvPr id="84" name="图片 83" descr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\Delta I_{\rm n,bb}(t) &#10;\end{equation*}&#10;&#10;\end{document}" title="IguanaTex Bitmap Display">
            <a:extLst>
              <a:ext uri="{FF2B5EF4-FFF2-40B4-BE49-F238E27FC236}">
                <a16:creationId xmlns:a16="http://schemas.microsoft.com/office/drawing/2014/main" id="{C2731127-D2AC-4E1D-87B5-DFF692DB808B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38"/>
          <a:stretch>
            <a:fillRect/>
          </a:stretch>
        </p:blipFill>
        <p:spPr>
          <a:xfrm>
            <a:off x="5084065" y="1699641"/>
            <a:ext cx="648182" cy="173853"/>
          </a:xfrm>
          <a:prstGeom prst="rect">
            <a:avLst/>
          </a:prstGeom>
        </p:spPr>
      </p:pic>
      <p:sp>
        <p:nvSpPr>
          <p:cNvPr id="85" name="椭圆 84">
            <a:extLst>
              <a:ext uri="{FF2B5EF4-FFF2-40B4-BE49-F238E27FC236}">
                <a16:creationId xmlns:a16="http://schemas.microsoft.com/office/drawing/2014/main" id="{7E830957-1C40-4E33-8295-0044D69AF589}"/>
              </a:ext>
            </a:extLst>
          </p:cNvPr>
          <p:cNvSpPr/>
          <p:nvPr/>
        </p:nvSpPr>
        <p:spPr>
          <a:xfrm>
            <a:off x="6361328" y="1888485"/>
            <a:ext cx="287677" cy="28767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6" name="直接箭头连接符 85">
            <a:extLst>
              <a:ext uri="{FF2B5EF4-FFF2-40B4-BE49-F238E27FC236}">
                <a16:creationId xmlns:a16="http://schemas.microsoft.com/office/drawing/2014/main" id="{8A8501D5-78D5-43F2-83D5-09C65F1CC706}"/>
              </a:ext>
            </a:extLst>
          </p:cNvPr>
          <p:cNvCxnSpPr>
            <a:cxnSpLocks/>
          </p:cNvCxnSpPr>
          <p:nvPr/>
        </p:nvCxnSpPr>
        <p:spPr>
          <a:xfrm flipV="1">
            <a:off x="6505166" y="1958039"/>
            <a:ext cx="0" cy="176949"/>
          </a:xfrm>
          <a:prstGeom prst="straightConnector1">
            <a:avLst/>
          </a:prstGeom>
          <a:ln w="15875">
            <a:solidFill>
              <a:schemeClr val="tx1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连接符 86">
            <a:extLst>
              <a:ext uri="{FF2B5EF4-FFF2-40B4-BE49-F238E27FC236}">
                <a16:creationId xmlns:a16="http://schemas.microsoft.com/office/drawing/2014/main" id="{5B4BF42B-4CE8-437F-8D65-384FBE9E0403}"/>
              </a:ext>
            </a:extLst>
          </p:cNvPr>
          <p:cNvCxnSpPr>
            <a:cxnSpLocks/>
          </p:cNvCxnSpPr>
          <p:nvPr/>
        </p:nvCxnSpPr>
        <p:spPr>
          <a:xfrm>
            <a:off x="6508341" y="2174917"/>
            <a:ext cx="0" cy="4734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接连接符 87">
            <a:extLst>
              <a:ext uri="{FF2B5EF4-FFF2-40B4-BE49-F238E27FC236}">
                <a16:creationId xmlns:a16="http://schemas.microsoft.com/office/drawing/2014/main" id="{346E6729-D9E4-413E-B192-A2AEEE356D89}"/>
              </a:ext>
            </a:extLst>
          </p:cNvPr>
          <p:cNvCxnSpPr>
            <a:cxnSpLocks/>
          </p:cNvCxnSpPr>
          <p:nvPr/>
        </p:nvCxnSpPr>
        <p:spPr>
          <a:xfrm>
            <a:off x="6505166" y="1338701"/>
            <a:ext cx="0" cy="55754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5" name="图片 94" descr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\Delta I_{\rm n,shot}(t) &#10;\end{equation*}&#10;&#10;\end{document}" title="IguanaTex Bitmap Display">
            <a:extLst>
              <a:ext uri="{FF2B5EF4-FFF2-40B4-BE49-F238E27FC236}">
                <a16:creationId xmlns:a16="http://schemas.microsoft.com/office/drawing/2014/main" id="{55886796-C3A6-417E-BAD4-5E6851271BFF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39"/>
          <a:stretch>
            <a:fillRect/>
          </a:stretch>
        </p:blipFill>
        <p:spPr>
          <a:xfrm>
            <a:off x="5874863" y="1717391"/>
            <a:ext cx="613864" cy="143124"/>
          </a:xfrm>
          <a:prstGeom prst="rect">
            <a:avLst/>
          </a:prstGeom>
        </p:spPr>
      </p:pic>
      <p:sp>
        <p:nvSpPr>
          <p:cNvPr id="96" name="矩形 95">
            <a:extLst>
              <a:ext uri="{FF2B5EF4-FFF2-40B4-BE49-F238E27FC236}">
                <a16:creationId xmlns:a16="http://schemas.microsoft.com/office/drawing/2014/main" id="{E8044945-C4AD-4379-BE46-1BA4BF6C115C}"/>
              </a:ext>
            </a:extLst>
          </p:cNvPr>
          <p:cNvSpPr/>
          <p:nvPr/>
        </p:nvSpPr>
        <p:spPr>
          <a:xfrm>
            <a:off x="7086151" y="1857717"/>
            <a:ext cx="92516" cy="33728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 descr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R_s&#10;\end{equation*}&#10;&#10;\end{document}" title="IguanaTex Bitmap Display">
            <a:extLst>
              <a:ext uri="{FF2B5EF4-FFF2-40B4-BE49-F238E27FC236}">
                <a16:creationId xmlns:a16="http://schemas.microsoft.com/office/drawing/2014/main" id="{7F5FC98C-8DBA-4039-96CD-157A53C604D9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40"/>
          <a:stretch>
            <a:fillRect/>
          </a:stretch>
        </p:blipFill>
        <p:spPr>
          <a:xfrm>
            <a:off x="6869932" y="1965945"/>
            <a:ext cx="171703" cy="136380"/>
          </a:xfrm>
          <a:prstGeom prst="rect">
            <a:avLst/>
          </a:prstGeom>
        </p:spPr>
      </p:pic>
      <p:cxnSp>
        <p:nvCxnSpPr>
          <p:cNvPr id="102" name="直接连接符 101">
            <a:extLst>
              <a:ext uri="{FF2B5EF4-FFF2-40B4-BE49-F238E27FC236}">
                <a16:creationId xmlns:a16="http://schemas.microsoft.com/office/drawing/2014/main" id="{98EC69DD-2765-4CE6-B878-2D8B3332BD7D}"/>
              </a:ext>
            </a:extLst>
          </p:cNvPr>
          <p:cNvCxnSpPr>
            <a:cxnSpLocks/>
          </p:cNvCxnSpPr>
          <p:nvPr/>
        </p:nvCxnSpPr>
        <p:spPr>
          <a:xfrm>
            <a:off x="7131732" y="1338701"/>
            <a:ext cx="0" cy="52597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接连接符 104">
            <a:extLst>
              <a:ext uri="{FF2B5EF4-FFF2-40B4-BE49-F238E27FC236}">
                <a16:creationId xmlns:a16="http://schemas.microsoft.com/office/drawing/2014/main" id="{C7873207-7283-41ED-AF43-DBBAEED5F84F}"/>
              </a:ext>
            </a:extLst>
          </p:cNvPr>
          <p:cNvCxnSpPr>
            <a:cxnSpLocks/>
          </p:cNvCxnSpPr>
          <p:nvPr/>
        </p:nvCxnSpPr>
        <p:spPr>
          <a:xfrm>
            <a:off x="7134113" y="2190093"/>
            <a:ext cx="0" cy="45829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矩形: 圆角 111">
            <a:extLst>
              <a:ext uri="{FF2B5EF4-FFF2-40B4-BE49-F238E27FC236}">
                <a16:creationId xmlns:a16="http://schemas.microsoft.com/office/drawing/2014/main" id="{D00423C5-CCB3-4197-8CD0-2BAC31CA4410}"/>
              </a:ext>
            </a:extLst>
          </p:cNvPr>
          <p:cNvSpPr/>
          <p:nvPr/>
        </p:nvSpPr>
        <p:spPr>
          <a:xfrm>
            <a:off x="4380075" y="1022635"/>
            <a:ext cx="2914268" cy="2080307"/>
          </a:xfrm>
          <a:prstGeom prst="roundRect">
            <a:avLst>
              <a:gd name="adj" fmla="val 10562"/>
            </a:avLst>
          </a:prstGeom>
          <a:noFill/>
          <a:ln w="158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" name="文本框 115">
            <a:extLst>
              <a:ext uri="{FF2B5EF4-FFF2-40B4-BE49-F238E27FC236}">
                <a16:creationId xmlns:a16="http://schemas.microsoft.com/office/drawing/2014/main" id="{B4E3E6BA-7C18-49DD-9EF4-FA314654868F}"/>
              </a:ext>
            </a:extLst>
          </p:cNvPr>
          <p:cNvSpPr txBox="1"/>
          <p:nvPr/>
        </p:nvSpPr>
        <p:spPr>
          <a:xfrm>
            <a:off x="3736141" y="618526"/>
            <a:ext cx="47809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kern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Photodetector small-signal equivalent circuit</a:t>
            </a:r>
            <a:endParaRPr lang="zh-CN" altLang="en-US" sz="1800" kern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17" name="等腰三角形 116">
            <a:extLst>
              <a:ext uri="{FF2B5EF4-FFF2-40B4-BE49-F238E27FC236}">
                <a16:creationId xmlns:a16="http://schemas.microsoft.com/office/drawing/2014/main" id="{32D6FC6D-23C8-4D39-90A7-5B7267E8D72A}"/>
              </a:ext>
            </a:extLst>
          </p:cNvPr>
          <p:cNvSpPr/>
          <p:nvPr/>
        </p:nvSpPr>
        <p:spPr>
          <a:xfrm rot="5400000">
            <a:off x="8599114" y="1711525"/>
            <a:ext cx="599077" cy="645220"/>
          </a:xfrm>
          <a:prstGeom prst="triangle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文本框 117">
            <a:extLst>
              <a:ext uri="{FF2B5EF4-FFF2-40B4-BE49-F238E27FC236}">
                <a16:creationId xmlns:a16="http://schemas.microsoft.com/office/drawing/2014/main" id="{804954AF-B926-4CD7-8738-EFCD58C43472}"/>
              </a:ext>
            </a:extLst>
          </p:cNvPr>
          <p:cNvSpPr txBox="1"/>
          <p:nvPr/>
        </p:nvSpPr>
        <p:spPr>
          <a:xfrm>
            <a:off x="8340762" y="1387137"/>
            <a:ext cx="820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kern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TIA</a:t>
            </a:r>
            <a:endParaRPr lang="zh-CN" altLang="en-US" sz="1800" kern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19" name="组合 118">
            <a:extLst>
              <a:ext uri="{FF2B5EF4-FFF2-40B4-BE49-F238E27FC236}">
                <a16:creationId xmlns:a16="http://schemas.microsoft.com/office/drawing/2014/main" id="{30264AFC-C5C8-46CC-8AE4-C4A3B832B0E8}"/>
              </a:ext>
            </a:extLst>
          </p:cNvPr>
          <p:cNvGrpSpPr/>
          <p:nvPr/>
        </p:nvGrpSpPr>
        <p:grpSpPr>
          <a:xfrm>
            <a:off x="8127044" y="2940149"/>
            <a:ext cx="354244" cy="162794"/>
            <a:chOff x="4084406" y="5323756"/>
            <a:chExt cx="354244" cy="162794"/>
          </a:xfrm>
        </p:grpSpPr>
        <p:cxnSp>
          <p:nvCxnSpPr>
            <p:cNvPr id="120" name="直接连接符 119">
              <a:extLst>
                <a:ext uri="{FF2B5EF4-FFF2-40B4-BE49-F238E27FC236}">
                  <a16:creationId xmlns:a16="http://schemas.microsoft.com/office/drawing/2014/main" id="{07BEE166-DF2D-4C29-BD72-4CEADCCF434E}"/>
                </a:ext>
              </a:extLst>
            </p:cNvPr>
            <p:cNvCxnSpPr/>
            <p:nvPr/>
          </p:nvCxnSpPr>
          <p:spPr>
            <a:xfrm>
              <a:off x="4084406" y="5323756"/>
              <a:ext cx="35424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接连接符 120">
              <a:extLst>
                <a:ext uri="{FF2B5EF4-FFF2-40B4-BE49-F238E27FC236}">
                  <a16:creationId xmlns:a16="http://schemas.microsoft.com/office/drawing/2014/main" id="{60EC56B7-BFD8-4E5E-A376-1021E3B5BD3F}"/>
                </a:ext>
              </a:extLst>
            </p:cNvPr>
            <p:cNvCxnSpPr>
              <a:cxnSpLocks/>
            </p:cNvCxnSpPr>
            <p:nvPr/>
          </p:nvCxnSpPr>
          <p:spPr>
            <a:xfrm>
              <a:off x="4179656" y="5409481"/>
              <a:ext cx="16374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接连接符 121">
              <a:extLst>
                <a:ext uri="{FF2B5EF4-FFF2-40B4-BE49-F238E27FC236}">
                  <a16:creationId xmlns:a16="http://schemas.microsoft.com/office/drawing/2014/main" id="{D705F5D6-EE2E-46E4-94CA-7EE4A35CA4FE}"/>
                </a:ext>
              </a:extLst>
            </p:cNvPr>
            <p:cNvCxnSpPr>
              <a:cxnSpLocks/>
            </p:cNvCxnSpPr>
            <p:nvPr/>
          </p:nvCxnSpPr>
          <p:spPr>
            <a:xfrm>
              <a:off x="4178800" y="5486550"/>
              <a:ext cx="16374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3" name="直接连接符 122">
            <a:extLst>
              <a:ext uri="{FF2B5EF4-FFF2-40B4-BE49-F238E27FC236}">
                <a16:creationId xmlns:a16="http://schemas.microsoft.com/office/drawing/2014/main" id="{3EBDE711-EDF6-43D8-938A-1B1C47DCC483}"/>
              </a:ext>
            </a:extLst>
          </p:cNvPr>
          <p:cNvCxnSpPr>
            <a:cxnSpLocks/>
          </p:cNvCxnSpPr>
          <p:nvPr/>
        </p:nvCxnSpPr>
        <p:spPr>
          <a:xfrm>
            <a:off x="8303310" y="2156065"/>
            <a:ext cx="27273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直接连接符 124">
            <a:extLst>
              <a:ext uri="{FF2B5EF4-FFF2-40B4-BE49-F238E27FC236}">
                <a16:creationId xmlns:a16="http://schemas.microsoft.com/office/drawing/2014/main" id="{93819967-A108-49A9-834C-20401C08755B}"/>
              </a:ext>
            </a:extLst>
          </p:cNvPr>
          <p:cNvCxnSpPr>
            <a:cxnSpLocks/>
          </p:cNvCxnSpPr>
          <p:nvPr/>
        </p:nvCxnSpPr>
        <p:spPr>
          <a:xfrm>
            <a:off x="8303310" y="2146539"/>
            <a:ext cx="0" cy="79970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直接连接符 128">
            <a:extLst>
              <a:ext uri="{FF2B5EF4-FFF2-40B4-BE49-F238E27FC236}">
                <a16:creationId xmlns:a16="http://schemas.microsoft.com/office/drawing/2014/main" id="{977C4AFD-26E0-4C80-912A-7A81191F794F}"/>
              </a:ext>
            </a:extLst>
          </p:cNvPr>
          <p:cNvCxnSpPr>
            <a:cxnSpLocks/>
          </p:cNvCxnSpPr>
          <p:nvPr/>
        </p:nvCxnSpPr>
        <p:spPr>
          <a:xfrm>
            <a:off x="8303310" y="1337260"/>
            <a:ext cx="0" cy="58590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直接连接符 129">
            <a:extLst>
              <a:ext uri="{FF2B5EF4-FFF2-40B4-BE49-F238E27FC236}">
                <a16:creationId xmlns:a16="http://schemas.microsoft.com/office/drawing/2014/main" id="{38533934-66B4-4FEE-984A-4BB051B558BA}"/>
              </a:ext>
            </a:extLst>
          </p:cNvPr>
          <p:cNvCxnSpPr>
            <a:cxnSpLocks/>
          </p:cNvCxnSpPr>
          <p:nvPr/>
        </p:nvCxnSpPr>
        <p:spPr>
          <a:xfrm>
            <a:off x="8303310" y="1916037"/>
            <a:ext cx="27273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接连接符 135">
            <a:extLst>
              <a:ext uri="{FF2B5EF4-FFF2-40B4-BE49-F238E27FC236}">
                <a16:creationId xmlns:a16="http://schemas.microsoft.com/office/drawing/2014/main" id="{9877CBDA-F818-4752-B82C-9896EE706E0E}"/>
              </a:ext>
            </a:extLst>
          </p:cNvPr>
          <p:cNvCxnSpPr>
            <a:cxnSpLocks/>
          </p:cNvCxnSpPr>
          <p:nvPr/>
        </p:nvCxnSpPr>
        <p:spPr>
          <a:xfrm flipH="1">
            <a:off x="8230940" y="2041606"/>
            <a:ext cx="294620" cy="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7" name="图片 156" descr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Z_{\rm in}&#10;\end{equation*}&#10;&#10;\end{document}" title="IguanaTex Bitmap Display">
            <a:extLst>
              <a:ext uri="{FF2B5EF4-FFF2-40B4-BE49-F238E27FC236}">
                <a16:creationId xmlns:a16="http://schemas.microsoft.com/office/drawing/2014/main" id="{3BF07BEF-EA3A-4122-B648-F5502A3FEA31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41"/>
          <a:stretch>
            <a:fillRect/>
          </a:stretch>
        </p:blipFill>
        <p:spPr>
          <a:xfrm>
            <a:off x="8006921" y="2009807"/>
            <a:ext cx="254355" cy="166355"/>
          </a:xfrm>
          <a:prstGeom prst="rect">
            <a:avLst/>
          </a:prstGeom>
        </p:spPr>
      </p:pic>
      <p:sp>
        <p:nvSpPr>
          <p:cNvPr id="146" name="椭圆 145">
            <a:extLst>
              <a:ext uri="{FF2B5EF4-FFF2-40B4-BE49-F238E27FC236}">
                <a16:creationId xmlns:a16="http://schemas.microsoft.com/office/drawing/2014/main" id="{849A4A65-5817-49A9-A0F9-B8F885D5ED50}"/>
              </a:ext>
            </a:extLst>
          </p:cNvPr>
          <p:cNvSpPr/>
          <p:nvPr/>
        </p:nvSpPr>
        <p:spPr>
          <a:xfrm>
            <a:off x="6044498" y="5661608"/>
            <a:ext cx="287677" cy="28767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7" name="直接连接符 146">
            <a:extLst>
              <a:ext uri="{FF2B5EF4-FFF2-40B4-BE49-F238E27FC236}">
                <a16:creationId xmlns:a16="http://schemas.microsoft.com/office/drawing/2014/main" id="{521B31F5-C764-4396-8D83-3EF4C42D9867}"/>
              </a:ext>
            </a:extLst>
          </p:cNvPr>
          <p:cNvCxnSpPr>
            <a:stCxn id="146" idx="1"/>
            <a:endCxn id="146" idx="5"/>
          </p:cNvCxnSpPr>
          <p:nvPr/>
        </p:nvCxnSpPr>
        <p:spPr>
          <a:xfrm>
            <a:off x="6086627" y="5703737"/>
            <a:ext cx="203419" cy="203419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8" name="直接连接符 147">
            <a:extLst>
              <a:ext uri="{FF2B5EF4-FFF2-40B4-BE49-F238E27FC236}">
                <a16:creationId xmlns:a16="http://schemas.microsoft.com/office/drawing/2014/main" id="{0C9A52B7-4234-45B7-BCA3-4E96F8C7F35B}"/>
              </a:ext>
            </a:extLst>
          </p:cNvPr>
          <p:cNvCxnSpPr>
            <a:stCxn id="146" idx="7"/>
            <a:endCxn id="146" idx="3"/>
          </p:cNvCxnSpPr>
          <p:nvPr/>
        </p:nvCxnSpPr>
        <p:spPr>
          <a:xfrm flipH="1">
            <a:off x="6086627" y="5703737"/>
            <a:ext cx="203419" cy="20341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图片 72">
            <a:extLst>
              <a:ext uri="{FF2B5EF4-FFF2-40B4-BE49-F238E27FC236}">
                <a16:creationId xmlns:a16="http://schemas.microsoft.com/office/drawing/2014/main" id="{3A589802-60F1-4C82-8786-D5C679EB332C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42"/>
          <a:stretch>
            <a:fillRect/>
          </a:stretch>
        </p:blipFill>
        <p:spPr>
          <a:xfrm>
            <a:off x="8668514" y="1966088"/>
            <a:ext cx="196244" cy="129577"/>
          </a:xfrm>
          <a:prstGeom prst="rect">
            <a:avLst/>
          </a:prstGeom>
        </p:spPr>
      </p:pic>
      <p:sp>
        <p:nvSpPr>
          <p:cNvPr id="162" name="圆柱体 161">
            <a:extLst>
              <a:ext uri="{FF2B5EF4-FFF2-40B4-BE49-F238E27FC236}">
                <a16:creationId xmlns:a16="http://schemas.microsoft.com/office/drawing/2014/main" id="{599A97A7-2ADB-4D3E-A04E-80D7590C3AC3}"/>
              </a:ext>
            </a:extLst>
          </p:cNvPr>
          <p:cNvSpPr/>
          <p:nvPr/>
        </p:nvSpPr>
        <p:spPr>
          <a:xfrm rot="5400000">
            <a:off x="9946316" y="1005908"/>
            <a:ext cx="57702" cy="1134179"/>
          </a:xfrm>
          <a:prstGeom prst="can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5" name="图片 164" descr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(Z_0=50\,\Omega)&#10;\end{equation*}&#10;&#10;\end{document}" title="IguanaTex Bitmap Display">
            <a:extLst>
              <a:ext uri="{FF2B5EF4-FFF2-40B4-BE49-F238E27FC236}">
                <a16:creationId xmlns:a16="http://schemas.microsoft.com/office/drawing/2014/main" id="{401F7905-8D83-4317-9759-3906A085FF99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43"/>
          <a:stretch>
            <a:fillRect/>
          </a:stretch>
        </p:blipFill>
        <p:spPr>
          <a:xfrm>
            <a:off x="9477278" y="1975942"/>
            <a:ext cx="1047922" cy="213679"/>
          </a:xfrm>
          <a:prstGeom prst="rect">
            <a:avLst/>
          </a:prstGeom>
        </p:spPr>
      </p:pic>
      <p:grpSp>
        <p:nvGrpSpPr>
          <p:cNvPr id="166" name="组合 165">
            <a:extLst>
              <a:ext uri="{FF2B5EF4-FFF2-40B4-BE49-F238E27FC236}">
                <a16:creationId xmlns:a16="http://schemas.microsoft.com/office/drawing/2014/main" id="{9F53A20C-206D-400D-885F-4F8472D822AC}"/>
              </a:ext>
            </a:extLst>
          </p:cNvPr>
          <p:cNvGrpSpPr/>
          <p:nvPr/>
        </p:nvGrpSpPr>
        <p:grpSpPr>
          <a:xfrm>
            <a:off x="9031335" y="2940148"/>
            <a:ext cx="354244" cy="162794"/>
            <a:chOff x="4084406" y="5323756"/>
            <a:chExt cx="354244" cy="162794"/>
          </a:xfrm>
        </p:grpSpPr>
        <p:cxnSp>
          <p:nvCxnSpPr>
            <p:cNvPr id="167" name="直接连接符 166">
              <a:extLst>
                <a:ext uri="{FF2B5EF4-FFF2-40B4-BE49-F238E27FC236}">
                  <a16:creationId xmlns:a16="http://schemas.microsoft.com/office/drawing/2014/main" id="{49B3DD59-0B1B-4CDA-9F1F-82031C75C100}"/>
                </a:ext>
              </a:extLst>
            </p:cNvPr>
            <p:cNvCxnSpPr/>
            <p:nvPr/>
          </p:nvCxnSpPr>
          <p:spPr>
            <a:xfrm>
              <a:off x="4084406" y="5323756"/>
              <a:ext cx="35424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直接连接符 167">
              <a:extLst>
                <a:ext uri="{FF2B5EF4-FFF2-40B4-BE49-F238E27FC236}">
                  <a16:creationId xmlns:a16="http://schemas.microsoft.com/office/drawing/2014/main" id="{FE9FB83D-EE2B-4724-9262-CBA49681D77C}"/>
                </a:ext>
              </a:extLst>
            </p:cNvPr>
            <p:cNvCxnSpPr>
              <a:cxnSpLocks/>
            </p:cNvCxnSpPr>
            <p:nvPr/>
          </p:nvCxnSpPr>
          <p:spPr>
            <a:xfrm>
              <a:off x="4179656" y="5409481"/>
              <a:ext cx="16374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直接连接符 168">
              <a:extLst>
                <a:ext uri="{FF2B5EF4-FFF2-40B4-BE49-F238E27FC236}">
                  <a16:creationId xmlns:a16="http://schemas.microsoft.com/office/drawing/2014/main" id="{3AE3490C-B8F8-4B37-AFCE-76A98C6B8A0E}"/>
                </a:ext>
              </a:extLst>
            </p:cNvPr>
            <p:cNvCxnSpPr>
              <a:cxnSpLocks/>
            </p:cNvCxnSpPr>
            <p:nvPr/>
          </p:nvCxnSpPr>
          <p:spPr>
            <a:xfrm>
              <a:off x="4178800" y="5486550"/>
              <a:ext cx="16374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0" name="直接连接符 169">
            <a:extLst>
              <a:ext uri="{FF2B5EF4-FFF2-40B4-BE49-F238E27FC236}">
                <a16:creationId xmlns:a16="http://schemas.microsoft.com/office/drawing/2014/main" id="{98CE7D3C-977E-4788-86BC-0D6809C77427}"/>
              </a:ext>
            </a:extLst>
          </p:cNvPr>
          <p:cNvCxnSpPr>
            <a:cxnSpLocks/>
          </p:cNvCxnSpPr>
          <p:nvPr/>
        </p:nvCxnSpPr>
        <p:spPr>
          <a:xfrm>
            <a:off x="9203341" y="2469172"/>
            <a:ext cx="20473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直接连接符 170">
            <a:extLst>
              <a:ext uri="{FF2B5EF4-FFF2-40B4-BE49-F238E27FC236}">
                <a16:creationId xmlns:a16="http://schemas.microsoft.com/office/drawing/2014/main" id="{39420883-81A9-473F-BE41-1E9A376703CA}"/>
              </a:ext>
            </a:extLst>
          </p:cNvPr>
          <p:cNvCxnSpPr>
            <a:cxnSpLocks/>
          </p:cNvCxnSpPr>
          <p:nvPr/>
        </p:nvCxnSpPr>
        <p:spPr>
          <a:xfrm>
            <a:off x="9203341" y="2168967"/>
            <a:ext cx="0" cy="76870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直接连接符 174">
            <a:extLst>
              <a:ext uri="{FF2B5EF4-FFF2-40B4-BE49-F238E27FC236}">
                <a16:creationId xmlns:a16="http://schemas.microsoft.com/office/drawing/2014/main" id="{69E39C04-9750-493C-990F-FB50D41C51AE}"/>
              </a:ext>
            </a:extLst>
          </p:cNvPr>
          <p:cNvCxnSpPr>
            <a:cxnSpLocks/>
          </p:cNvCxnSpPr>
          <p:nvPr/>
        </p:nvCxnSpPr>
        <p:spPr>
          <a:xfrm>
            <a:off x="8943768" y="2168967"/>
            <a:ext cx="25481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直接连接符 177">
            <a:extLst>
              <a:ext uri="{FF2B5EF4-FFF2-40B4-BE49-F238E27FC236}">
                <a16:creationId xmlns:a16="http://schemas.microsoft.com/office/drawing/2014/main" id="{5AC28A18-3CE6-4989-BD15-1D74C47F0596}"/>
              </a:ext>
            </a:extLst>
          </p:cNvPr>
          <p:cNvCxnSpPr>
            <a:cxnSpLocks/>
          </p:cNvCxnSpPr>
          <p:nvPr/>
        </p:nvCxnSpPr>
        <p:spPr>
          <a:xfrm>
            <a:off x="8943633" y="1896243"/>
            <a:ext cx="25481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直接连接符 178">
            <a:extLst>
              <a:ext uri="{FF2B5EF4-FFF2-40B4-BE49-F238E27FC236}">
                <a16:creationId xmlns:a16="http://schemas.microsoft.com/office/drawing/2014/main" id="{314BBFCC-4DFE-4975-88BD-6FBF89F8CEC6}"/>
              </a:ext>
            </a:extLst>
          </p:cNvPr>
          <p:cNvCxnSpPr>
            <a:cxnSpLocks/>
          </p:cNvCxnSpPr>
          <p:nvPr/>
        </p:nvCxnSpPr>
        <p:spPr>
          <a:xfrm>
            <a:off x="9198443" y="1581491"/>
            <a:ext cx="0" cy="31652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直接连接符 179">
            <a:extLst>
              <a:ext uri="{FF2B5EF4-FFF2-40B4-BE49-F238E27FC236}">
                <a16:creationId xmlns:a16="http://schemas.microsoft.com/office/drawing/2014/main" id="{91CD1B48-7A0D-4D1A-9CE1-CAFA04C92A74}"/>
              </a:ext>
            </a:extLst>
          </p:cNvPr>
          <p:cNvCxnSpPr>
            <a:cxnSpLocks/>
          </p:cNvCxnSpPr>
          <p:nvPr/>
        </p:nvCxnSpPr>
        <p:spPr>
          <a:xfrm>
            <a:off x="9198443" y="1581569"/>
            <a:ext cx="20963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椭圆 183">
            <a:extLst>
              <a:ext uri="{FF2B5EF4-FFF2-40B4-BE49-F238E27FC236}">
                <a16:creationId xmlns:a16="http://schemas.microsoft.com/office/drawing/2014/main" id="{9240C2B9-9A83-42ED-91C8-774FE2976725}"/>
              </a:ext>
            </a:extLst>
          </p:cNvPr>
          <p:cNvSpPr/>
          <p:nvPr/>
        </p:nvSpPr>
        <p:spPr>
          <a:xfrm>
            <a:off x="6868309" y="4621878"/>
            <a:ext cx="287677" cy="28767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6" name="连接符: 曲线 185">
            <a:extLst>
              <a:ext uri="{FF2B5EF4-FFF2-40B4-BE49-F238E27FC236}">
                <a16:creationId xmlns:a16="http://schemas.microsoft.com/office/drawing/2014/main" id="{AC918162-91F1-4B17-9406-E4FB5AA20B65}"/>
              </a:ext>
            </a:extLst>
          </p:cNvPr>
          <p:cNvCxnSpPr>
            <a:cxnSpLocks/>
          </p:cNvCxnSpPr>
          <p:nvPr/>
        </p:nvCxnSpPr>
        <p:spPr>
          <a:xfrm rot="13380000" flipH="1">
            <a:off x="6953463" y="4724040"/>
            <a:ext cx="117367" cy="83348"/>
          </a:xfrm>
          <a:prstGeom prst="curvedConnector3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0" name="图片 189" descr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f_{\rm IF}&#10;\end{equation*}&#10;&#10;\end{document}" title="IguanaTex Bitmap Display">
            <a:extLst>
              <a:ext uri="{FF2B5EF4-FFF2-40B4-BE49-F238E27FC236}">
                <a16:creationId xmlns:a16="http://schemas.microsoft.com/office/drawing/2014/main" id="{B3C2A944-039D-4CA6-9F79-D90ED4DB540E}"/>
              </a:ext>
            </a:extLst>
          </p:cNvPr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44"/>
          <a:stretch>
            <a:fillRect/>
          </a:stretch>
        </p:blipFill>
        <p:spPr>
          <a:xfrm>
            <a:off x="6867820" y="4389417"/>
            <a:ext cx="277527" cy="208489"/>
          </a:xfrm>
          <a:prstGeom prst="rect">
            <a:avLst/>
          </a:prstGeom>
        </p:spPr>
      </p:pic>
      <p:sp>
        <p:nvSpPr>
          <p:cNvPr id="191" name="矩形 190">
            <a:extLst>
              <a:ext uri="{FF2B5EF4-FFF2-40B4-BE49-F238E27FC236}">
                <a16:creationId xmlns:a16="http://schemas.microsoft.com/office/drawing/2014/main" id="{EA95D6F3-8D95-474F-952D-0F39F4568F18}"/>
              </a:ext>
            </a:extLst>
          </p:cNvPr>
          <p:cNvSpPr/>
          <p:nvPr/>
        </p:nvSpPr>
        <p:spPr>
          <a:xfrm>
            <a:off x="5885364" y="5022116"/>
            <a:ext cx="618135" cy="38766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id="{C23944FD-8CB1-40A7-9675-E452AF472227}"/>
              </a:ext>
            </a:extLst>
          </p:cNvPr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45"/>
          <a:stretch>
            <a:fillRect/>
          </a:stretch>
        </p:blipFill>
        <p:spPr>
          <a:xfrm>
            <a:off x="6005752" y="5113702"/>
            <a:ext cx="352086" cy="230581"/>
          </a:xfrm>
          <a:prstGeom prst="rect">
            <a:avLst/>
          </a:prstGeom>
        </p:spPr>
      </p:pic>
      <p:cxnSp>
        <p:nvCxnSpPr>
          <p:cNvPr id="195" name="直接连接符 194">
            <a:extLst>
              <a:ext uri="{FF2B5EF4-FFF2-40B4-BE49-F238E27FC236}">
                <a16:creationId xmlns:a16="http://schemas.microsoft.com/office/drawing/2014/main" id="{21B3D84C-AF94-476F-91B3-FC446029F0C5}"/>
              </a:ext>
            </a:extLst>
          </p:cNvPr>
          <p:cNvCxnSpPr>
            <a:cxnSpLocks/>
          </p:cNvCxnSpPr>
          <p:nvPr/>
        </p:nvCxnSpPr>
        <p:spPr>
          <a:xfrm>
            <a:off x="6194391" y="4351682"/>
            <a:ext cx="0" cy="473471"/>
          </a:xfrm>
          <a:prstGeom prst="line">
            <a:avLst/>
          </a:prstGeom>
          <a:ln w="19050">
            <a:solidFill>
              <a:schemeClr val="tx1"/>
            </a:solidFill>
            <a:headEnd type="stealth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接连接符 195">
            <a:extLst>
              <a:ext uri="{FF2B5EF4-FFF2-40B4-BE49-F238E27FC236}">
                <a16:creationId xmlns:a16="http://schemas.microsoft.com/office/drawing/2014/main" id="{0B4AFE8E-7A9B-42DC-8ED8-3D7D6B273C97}"/>
              </a:ext>
            </a:extLst>
          </p:cNvPr>
          <p:cNvCxnSpPr>
            <a:cxnSpLocks/>
          </p:cNvCxnSpPr>
          <p:nvPr/>
        </p:nvCxnSpPr>
        <p:spPr>
          <a:xfrm flipV="1">
            <a:off x="6198201" y="5411516"/>
            <a:ext cx="0" cy="250092"/>
          </a:xfrm>
          <a:prstGeom prst="line">
            <a:avLst/>
          </a:prstGeom>
          <a:ln w="19050">
            <a:solidFill>
              <a:schemeClr val="tx1"/>
            </a:solidFill>
            <a:headEnd type="stealth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接连接符 200">
            <a:extLst>
              <a:ext uri="{FF2B5EF4-FFF2-40B4-BE49-F238E27FC236}">
                <a16:creationId xmlns:a16="http://schemas.microsoft.com/office/drawing/2014/main" id="{BD2B98BA-C115-4C2E-83B8-4787EB024678}"/>
              </a:ext>
            </a:extLst>
          </p:cNvPr>
          <p:cNvCxnSpPr>
            <a:cxnSpLocks/>
          </p:cNvCxnSpPr>
          <p:nvPr/>
        </p:nvCxnSpPr>
        <p:spPr>
          <a:xfrm>
            <a:off x="6202168" y="4765717"/>
            <a:ext cx="66776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接连接符 203">
            <a:extLst>
              <a:ext uri="{FF2B5EF4-FFF2-40B4-BE49-F238E27FC236}">
                <a16:creationId xmlns:a16="http://schemas.microsoft.com/office/drawing/2014/main" id="{4F271B83-71CD-4223-8DCE-653D6B24F590}"/>
              </a:ext>
            </a:extLst>
          </p:cNvPr>
          <p:cNvCxnSpPr>
            <a:cxnSpLocks/>
          </p:cNvCxnSpPr>
          <p:nvPr/>
        </p:nvCxnSpPr>
        <p:spPr>
          <a:xfrm>
            <a:off x="6194392" y="4543413"/>
            <a:ext cx="0" cy="47353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" name="箭头: 右 207">
            <a:extLst>
              <a:ext uri="{FF2B5EF4-FFF2-40B4-BE49-F238E27FC236}">
                <a16:creationId xmlns:a16="http://schemas.microsoft.com/office/drawing/2014/main" id="{0279D934-209F-4E7C-91CE-966EF0CD5E80}"/>
              </a:ext>
            </a:extLst>
          </p:cNvPr>
          <p:cNvSpPr/>
          <p:nvPr/>
        </p:nvSpPr>
        <p:spPr>
          <a:xfrm>
            <a:off x="10688107" y="1941014"/>
            <a:ext cx="955497" cy="278267"/>
          </a:xfrm>
          <a:prstGeom prst="rightArrow">
            <a:avLst>
              <a:gd name="adj1" fmla="val 50000"/>
              <a:gd name="adj2" fmla="val 123844"/>
            </a:avLst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54000">
                <a:schemeClr val="bg2">
                  <a:lumMod val="75000"/>
                </a:schemeClr>
              </a:gs>
              <a:gs pos="100000">
                <a:schemeClr val="tx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11" name="图片 210" descr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P_{\rm sig}(\omega)&#10;\end{equation*}&#10;&#10;\end{document}" title="IguanaTex Bitmap Display">
            <a:extLst>
              <a:ext uri="{FF2B5EF4-FFF2-40B4-BE49-F238E27FC236}">
                <a16:creationId xmlns:a16="http://schemas.microsoft.com/office/drawing/2014/main" id="{29D44413-0FB1-440B-931A-F3DB58B79987}"/>
              </a:ext>
            </a:extLst>
          </p:cNvPr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46"/>
          <a:stretch>
            <a:fillRect/>
          </a:stretch>
        </p:blipFill>
        <p:spPr>
          <a:xfrm>
            <a:off x="11353657" y="1688320"/>
            <a:ext cx="675177" cy="240246"/>
          </a:xfrm>
          <a:prstGeom prst="rect">
            <a:avLst/>
          </a:prstGeom>
        </p:spPr>
      </p:pic>
      <p:pic>
        <p:nvPicPr>
          <p:cNvPr id="214" name="图片 213" descr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P_{\rm n,bb}(\omega)&#10;\end{equation*}&#10;&#10;\end{document}" title="IguanaTex Bitmap Display">
            <a:extLst>
              <a:ext uri="{FF2B5EF4-FFF2-40B4-BE49-F238E27FC236}">
                <a16:creationId xmlns:a16="http://schemas.microsoft.com/office/drawing/2014/main" id="{A1709C25-783D-404A-ABD7-45E15B9E48A5}"/>
              </a:ext>
            </a:extLst>
          </p:cNvPr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47"/>
          <a:stretch>
            <a:fillRect/>
          </a:stretch>
        </p:blipFill>
        <p:spPr>
          <a:xfrm>
            <a:off x="10734982" y="2285337"/>
            <a:ext cx="814631" cy="238865"/>
          </a:xfrm>
          <a:prstGeom prst="rect">
            <a:avLst/>
          </a:prstGeom>
        </p:spPr>
      </p:pic>
      <p:pic>
        <p:nvPicPr>
          <p:cNvPr id="218" name="图片 217" descr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P_{\rm n,shot}(\omega)&#10;\end{equation*}&#10;&#10;\end{document}" title="IguanaTex Bitmap Display">
            <a:extLst>
              <a:ext uri="{FF2B5EF4-FFF2-40B4-BE49-F238E27FC236}">
                <a16:creationId xmlns:a16="http://schemas.microsoft.com/office/drawing/2014/main" id="{62B8E867-FDED-4ECC-A394-D87B101E6AD9}"/>
              </a:ext>
            </a:extLst>
          </p:cNvPr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48"/>
          <a:stretch>
            <a:fillRect/>
          </a:stretch>
        </p:blipFill>
        <p:spPr>
          <a:xfrm>
            <a:off x="10742684" y="2623168"/>
            <a:ext cx="948562" cy="238865"/>
          </a:xfrm>
          <a:prstGeom prst="rect">
            <a:avLst/>
          </a:prstGeom>
        </p:spPr>
      </p:pic>
      <p:cxnSp>
        <p:nvCxnSpPr>
          <p:cNvPr id="219" name="直接连接符 218">
            <a:extLst>
              <a:ext uri="{FF2B5EF4-FFF2-40B4-BE49-F238E27FC236}">
                <a16:creationId xmlns:a16="http://schemas.microsoft.com/office/drawing/2014/main" id="{4C647407-B7D2-4C61-A716-4BDAC45FC40E}"/>
              </a:ext>
            </a:extLst>
          </p:cNvPr>
          <p:cNvCxnSpPr>
            <a:cxnSpLocks/>
          </p:cNvCxnSpPr>
          <p:nvPr/>
        </p:nvCxnSpPr>
        <p:spPr>
          <a:xfrm>
            <a:off x="4429970" y="5033927"/>
            <a:ext cx="862480" cy="0"/>
          </a:xfrm>
          <a:prstGeom prst="line">
            <a:avLst/>
          </a:prstGeom>
          <a:ln w="190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接连接符 219">
            <a:extLst>
              <a:ext uri="{FF2B5EF4-FFF2-40B4-BE49-F238E27FC236}">
                <a16:creationId xmlns:a16="http://schemas.microsoft.com/office/drawing/2014/main" id="{1970ED5A-0326-4DD6-B55F-AF2CD9FE67D4}"/>
              </a:ext>
            </a:extLst>
          </p:cNvPr>
          <p:cNvCxnSpPr>
            <a:cxnSpLocks/>
          </p:cNvCxnSpPr>
          <p:nvPr/>
        </p:nvCxnSpPr>
        <p:spPr>
          <a:xfrm>
            <a:off x="5292450" y="4195475"/>
            <a:ext cx="0" cy="161935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接连接符 222">
            <a:extLst>
              <a:ext uri="{FF2B5EF4-FFF2-40B4-BE49-F238E27FC236}">
                <a16:creationId xmlns:a16="http://schemas.microsoft.com/office/drawing/2014/main" id="{EEBFCE68-C822-4667-B9AC-28317A8230C4}"/>
              </a:ext>
            </a:extLst>
          </p:cNvPr>
          <p:cNvCxnSpPr>
            <a:cxnSpLocks/>
          </p:cNvCxnSpPr>
          <p:nvPr/>
        </p:nvCxnSpPr>
        <p:spPr>
          <a:xfrm>
            <a:off x="5303842" y="4197867"/>
            <a:ext cx="737986" cy="0"/>
          </a:xfrm>
          <a:prstGeom prst="line">
            <a:avLst/>
          </a:prstGeom>
          <a:ln w="190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接连接符 225">
            <a:extLst>
              <a:ext uri="{FF2B5EF4-FFF2-40B4-BE49-F238E27FC236}">
                <a16:creationId xmlns:a16="http://schemas.microsoft.com/office/drawing/2014/main" id="{11B9DCF6-303F-47D2-B1EF-4936CB81EEF8}"/>
              </a:ext>
            </a:extLst>
          </p:cNvPr>
          <p:cNvCxnSpPr>
            <a:cxnSpLocks/>
          </p:cNvCxnSpPr>
          <p:nvPr/>
        </p:nvCxnSpPr>
        <p:spPr>
          <a:xfrm>
            <a:off x="5292450" y="5814831"/>
            <a:ext cx="754817" cy="0"/>
          </a:xfrm>
          <a:prstGeom prst="line">
            <a:avLst/>
          </a:prstGeom>
          <a:ln w="190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1" name="图片 230" descr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V_{\rm sig}(t) &#10;\end{equation*}&#10;&#10;\end{document}" title="IguanaTex Bitmap Display">
            <a:extLst>
              <a:ext uri="{FF2B5EF4-FFF2-40B4-BE49-F238E27FC236}">
                <a16:creationId xmlns:a16="http://schemas.microsoft.com/office/drawing/2014/main" id="{128E0150-AE51-444E-8579-0CCCA4248A81}"/>
              </a:ext>
            </a:extLst>
          </p:cNvPr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49"/>
          <a:stretch>
            <a:fillRect/>
          </a:stretch>
        </p:blipFill>
        <p:spPr>
          <a:xfrm>
            <a:off x="4552825" y="4695039"/>
            <a:ext cx="652190" cy="265143"/>
          </a:xfrm>
          <a:prstGeom prst="rect">
            <a:avLst/>
          </a:prstGeom>
        </p:spPr>
      </p:pic>
      <p:grpSp>
        <p:nvGrpSpPr>
          <p:cNvPr id="247" name="组合 246">
            <a:extLst>
              <a:ext uri="{FF2B5EF4-FFF2-40B4-BE49-F238E27FC236}">
                <a16:creationId xmlns:a16="http://schemas.microsoft.com/office/drawing/2014/main" id="{CA642E65-A330-4FE0-8A02-ABF12C8ABF1C}"/>
              </a:ext>
            </a:extLst>
          </p:cNvPr>
          <p:cNvGrpSpPr/>
          <p:nvPr/>
        </p:nvGrpSpPr>
        <p:grpSpPr>
          <a:xfrm>
            <a:off x="7515810" y="3945923"/>
            <a:ext cx="756741" cy="503562"/>
            <a:chOff x="6325756" y="3780188"/>
            <a:chExt cx="756741" cy="503562"/>
          </a:xfrm>
        </p:grpSpPr>
        <p:sp>
          <p:nvSpPr>
            <p:cNvPr id="232" name="矩形 231">
              <a:extLst>
                <a:ext uri="{FF2B5EF4-FFF2-40B4-BE49-F238E27FC236}">
                  <a16:creationId xmlns:a16="http://schemas.microsoft.com/office/drawing/2014/main" id="{561A5CA1-1E77-448B-90F0-1793C9BC27A9}"/>
                </a:ext>
              </a:extLst>
            </p:cNvPr>
            <p:cNvSpPr/>
            <p:nvPr/>
          </p:nvSpPr>
          <p:spPr>
            <a:xfrm>
              <a:off x="6325756" y="3780188"/>
              <a:ext cx="756741" cy="503562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33" name="直接连接符 232">
              <a:extLst>
                <a:ext uri="{FF2B5EF4-FFF2-40B4-BE49-F238E27FC236}">
                  <a16:creationId xmlns:a16="http://schemas.microsoft.com/office/drawing/2014/main" id="{4C011F07-1F8E-4212-8CBA-730FA569919A}"/>
                </a:ext>
              </a:extLst>
            </p:cNvPr>
            <p:cNvCxnSpPr>
              <a:cxnSpLocks/>
            </p:cNvCxnSpPr>
            <p:nvPr/>
          </p:nvCxnSpPr>
          <p:spPr>
            <a:xfrm>
              <a:off x="6470814" y="4195916"/>
              <a:ext cx="488786" cy="0"/>
            </a:xfrm>
            <a:prstGeom prst="line">
              <a:avLst/>
            </a:prstGeom>
            <a:ln w="19050">
              <a:solidFill>
                <a:schemeClr val="tx1"/>
              </a:solidFill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直接连接符 234">
              <a:extLst>
                <a:ext uri="{FF2B5EF4-FFF2-40B4-BE49-F238E27FC236}">
                  <a16:creationId xmlns:a16="http://schemas.microsoft.com/office/drawing/2014/main" id="{09180747-EA48-44F6-A3FD-EE210D9C4F8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70814" y="3835266"/>
              <a:ext cx="0" cy="373310"/>
            </a:xfrm>
            <a:prstGeom prst="line">
              <a:avLst/>
            </a:prstGeom>
            <a:ln w="19050">
              <a:solidFill>
                <a:schemeClr val="tx1"/>
              </a:solidFill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直接连接符 237">
              <a:extLst>
                <a:ext uri="{FF2B5EF4-FFF2-40B4-BE49-F238E27FC236}">
                  <a16:creationId xmlns:a16="http://schemas.microsoft.com/office/drawing/2014/main" id="{F1C91181-D05B-4F24-997A-9CF523B4BC7E}"/>
                </a:ext>
              </a:extLst>
            </p:cNvPr>
            <p:cNvCxnSpPr>
              <a:cxnSpLocks/>
            </p:cNvCxnSpPr>
            <p:nvPr/>
          </p:nvCxnSpPr>
          <p:spPr>
            <a:xfrm>
              <a:off x="6470814" y="3930044"/>
              <a:ext cx="28443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直接连接符 241">
              <a:extLst>
                <a:ext uri="{FF2B5EF4-FFF2-40B4-BE49-F238E27FC236}">
                  <a16:creationId xmlns:a16="http://schemas.microsoft.com/office/drawing/2014/main" id="{257CC2BF-7A7A-4181-9F6E-D933A492AE50}"/>
                </a:ext>
              </a:extLst>
            </p:cNvPr>
            <p:cNvCxnSpPr>
              <a:cxnSpLocks/>
            </p:cNvCxnSpPr>
            <p:nvPr/>
          </p:nvCxnSpPr>
          <p:spPr>
            <a:xfrm>
              <a:off x="6755246" y="3930044"/>
              <a:ext cx="127447" cy="20380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8" name="组合 247">
            <a:extLst>
              <a:ext uri="{FF2B5EF4-FFF2-40B4-BE49-F238E27FC236}">
                <a16:creationId xmlns:a16="http://schemas.microsoft.com/office/drawing/2014/main" id="{6A40FD6E-42DB-4176-8B54-EB2A1F58E59C}"/>
              </a:ext>
            </a:extLst>
          </p:cNvPr>
          <p:cNvGrpSpPr/>
          <p:nvPr/>
        </p:nvGrpSpPr>
        <p:grpSpPr>
          <a:xfrm>
            <a:off x="7508376" y="5557401"/>
            <a:ext cx="756741" cy="503562"/>
            <a:chOff x="6325756" y="3780188"/>
            <a:chExt cx="756741" cy="503562"/>
          </a:xfrm>
        </p:grpSpPr>
        <p:sp>
          <p:nvSpPr>
            <p:cNvPr id="249" name="矩形 248">
              <a:extLst>
                <a:ext uri="{FF2B5EF4-FFF2-40B4-BE49-F238E27FC236}">
                  <a16:creationId xmlns:a16="http://schemas.microsoft.com/office/drawing/2014/main" id="{19C2B4F4-8E75-49CD-A3C6-7AF6C25C4116}"/>
                </a:ext>
              </a:extLst>
            </p:cNvPr>
            <p:cNvSpPr/>
            <p:nvPr/>
          </p:nvSpPr>
          <p:spPr>
            <a:xfrm>
              <a:off x="6325756" y="3780188"/>
              <a:ext cx="756741" cy="503562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50" name="直接连接符 249">
              <a:extLst>
                <a:ext uri="{FF2B5EF4-FFF2-40B4-BE49-F238E27FC236}">
                  <a16:creationId xmlns:a16="http://schemas.microsoft.com/office/drawing/2014/main" id="{D3D3163D-FDCD-4AD4-A457-3FF117CC3AD1}"/>
                </a:ext>
              </a:extLst>
            </p:cNvPr>
            <p:cNvCxnSpPr>
              <a:cxnSpLocks/>
            </p:cNvCxnSpPr>
            <p:nvPr/>
          </p:nvCxnSpPr>
          <p:spPr>
            <a:xfrm>
              <a:off x="6470814" y="4195916"/>
              <a:ext cx="488786" cy="0"/>
            </a:xfrm>
            <a:prstGeom prst="line">
              <a:avLst/>
            </a:prstGeom>
            <a:ln w="19050">
              <a:solidFill>
                <a:schemeClr val="tx1"/>
              </a:solidFill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直接连接符 250">
              <a:extLst>
                <a:ext uri="{FF2B5EF4-FFF2-40B4-BE49-F238E27FC236}">
                  <a16:creationId xmlns:a16="http://schemas.microsoft.com/office/drawing/2014/main" id="{DB206F83-D55D-4694-8EC0-82304622CD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70814" y="3835266"/>
              <a:ext cx="0" cy="373310"/>
            </a:xfrm>
            <a:prstGeom prst="line">
              <a:avLst/>
            </a:prstGeom>
            <a:ln w="19050">
              <a:solidFill>
                <a:schemeClr val="tx1"/>
              </a:solidFill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直接连接符 251">
              <a:extLst>
                <a:ext uri="{FF2B5EF4-FFF2-40B4-BE49-F238E27FC236}">
                  <a16:creationId xmlns:a16="http://schemas.microsoft.com/office/drawing/2014/main" id="{76C1384A-6A5F-43D8-8AD3-29F782160F5A}"/>
                </a:ext>
              </a:extLst>
            </p:cNvPr>
            <p:cNvCxnSpPr>
              <a:cxnSpLocks/>
            </p:cNvCxnSpPr>
            <p:nvPr/>
          </p:nvCxnSpPr>
          <p:spPr>
            <a:xfrm>
              <a:off x="6470814" y="3930044"/>
              <a:ext cx="28443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直接连接符 252">
              <a:extLst>
                <a:ext uri="{FF2B5EF4-FFF2-40B4-BE49-F238E27FC236}">
                  <a16:creationId xmlns:a16="http://schemas.microsoft.com/office/drawing/2014/main" id="{2201F50E-FC70-4999-B0A1-B94D974D47EA}"/>
                </a:ext>
              </a:extLst>
            </p:cNvPr>
            <p:cNvCxnSpPr>
              <a:cxnSpLocks/>
            </p:cNvCxnSpPr>
            <p:nvPr/>
          </p:nvCxnSpPr>
          <p:spPr>
            <a:xfrm>
              <a:off x="6755246" y="3930044"/>
              <a:ext cx="127447" cy="20380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4" name="直接连接符 253">
            <a:extLst>
              <a:ext uri="{FF2B5EF4-FFF2-40B4-BE49-F238E27FC236}">
                <a16:creationId xmlns:a16="http://schemas.microsoft.com/office/drawing/2014/main" id="{B01AB078-3C80-4F62-B989-DBFC6317A3B2}"/>
              </a:ext>
            </a:extLst>
          </p:cNvPr>
          <p:cNvCxnSpPr>
            <a:cxnSpLocks/>
            <a:stCxn id="4" idx="6"/>
            <a:endCxn id="232" idx="1"/>
          </p:cNvCxnSpPr>
          <p:nvPr/>
        </p:nvCxnSpPr>
        <p:spPr>
          <a:xfrm flipV="1">
            <a:off x="6332175" y="4197704"/>
            <a:ext cx="1183635" cy="5509"/>
          </a:xfrm>
          <a:prstGeom prst="line">
            <a:avLst/>
          </a:prstGeom>
          <a:ln w="190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直接连接符 257">
            <a:extLst>
              <a:ext uri="{FF2B5EF4-FFF2-40B4-BE49-F238E27FC236}">
                <a16:creationId xmlns:a16="http://schemas.microsoft.com/office/drawing/2014/main" id="{6E1B10AB-F1FC-4C3F-8A26-6ADB9B322DE4}"/>
              </a:ext>
            </a:extLst>
          </p:cNvPr>
          <p:cNvCxnSpPr>
            <a:cxnSpLocks/>
            <a:stCxn id="146" idx="6"/>
            <a:endCxn id="249" idx="1"/>
          </p:cNvCxnSpPr>
          <p:nvPr/>
        </p:nvCxnSpPr>
        <p:spPr>
          <a:xfrm>
            <a:off x="6332175" y="5805447"/>
            <a:ext cx="1176201" cy="3735"/>
          </a:xfrm>
          <a:prstGeom prst="line">
            <a:avLst/>
          </a:prstGeom>
          <a:ln w="190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9" name="流程图: 离页连接符 258">
            <a:extLst>
              <a:ext uri="{FF2B5EF4-FFF2-40B4-BE49-F238E27FC236}">
                <a16:creationId xmlns:a16="http://schemas.microsoft.com/office/drawing/2014/main" id="{ABF4CA94-A329-481D-A38A-BA2F9C1B5245}"/>
              </a:ext>
            </a:extLst>
          </p:cNvPr>
          <p:cNvSpPr/>
          <p:nvPr/>
        </p:nvSpPr>
        <p:spPr>
          <a:xfrm rot="5400000">
            <a:off x="9175719" y="3877123"/>
            <a:ext cx="354243" cy="656732"/>
          </a:xfrm>
          <a:prstGeom prst="flowChartOffpageConnector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0" name="流程图: 离页连接符 259">
            <a:extLst>
              <a:ext uri="{FF2B5EF4-FFF2-40B4-BE49-F238E27FC236}">
                <a16:creationId xmlns:a16="http://schemas.microsoft.com/office/drawing/2014/main" id="{7028152C-942C-48B9-BFB7-898E9B8EAE33}"/>
              </a:ext>
            </a:extLst>
          </p:cNvPr>
          <p:cNvSpPr/>
          <p:nvPr/>
        </p:nvSpPr>
        <p:spPr>
          <a:xfrm rot="5400000">
            <a:off x="9204252" y="5461783"/>
            <a:ext cx="354243" cy="698561"/>
          </a:xfrm>
          <a:prstGeom prst="flowChartOffpageConnector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61" name="直接连接符 260">
            <a:extLst>
              <a:ext uri="{FF2B5EF4-FFF2-40B4-BE49-F238E27FC236}">
                <a16:creationId xmlns:a16="http://schemas.microsoft.com/office/drawing/2014/main" id="{8AE0DF31-FE74-4799-A845-16B402A7FC5F}"/>
              </a:ext>
            </a:extLst>
          </p:cNvPr>
          <p:cNvCxnSpPr>
            <a:cxnSpLocks/>
            <a:stCxn id="232" idx="3"/>
          </p:cNvCxnSpPr>
          <p:nvPr/>
        </p:nvCxnSpPr>
        <p:spPr>
          <a:xfrm>
            <a:off x="8272551" y="4197704"/>
            <a:ext cx="758784" cy="125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直接连接符 262">
            <a:extLst>
              <a:ext uri="{FF2B5EF4-FFF2-40B4-BE49-F238E27FC236}">
                <a16:creationId xmlns:a16="http://schemas.microsoft.com/office/drawing/2014/main" id="{1B6DABD6-1FC1-438F-B68B-B3F8DCAA9FD4}"/>
              </a:ext>
            </a:extLst>
          </p:cNvPr>
          <p:cNvCxnSpPr>
            <a:cxnSpLocks/>
            <a:stCxn id="249" idx="3"/>
          </p:cNvCxnSpPr>
          <p:nvPr/>
        </p:nvCxnSpPr>
        <p:spPr>
          <a:xfrm>
            <a:off x="8265117" y="5809182"/>
            <a:ext cx="766218" cy="564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6" name="图片 265" descr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{\rm ADC}_{\rm I}&#10;\end{equation*}&#10;&#10;\end{document}" title="IguanaTex Bitmap Display">
            <a:extLst>
              <a:ext uri="{FF2B5EF4-FFF2-40B4-BE49-F238E27FC236}">
                <a16:creationId xmlns:a16="http://schemas.microsoft.com/office/drawing/2014/main" id="{1FD07993-18DA-4DA6-AF0E-4A257ABBEA79}"/>
              </a:ext>
            </a:extLst>
          </p:cNvPr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50"/>
          <a:stretch>
            <a:fillRect/>
          </a:stretch>
        </p:blipFill>
        <p:spPr>
          <a:xfrm>
            <a:off x="9134356" y="4128767"/>
            <a:ext cx="484109" cy="170443"/>
          </a:xfrm>
          <a:prstGeom prst="rect">
            <a:avLst/>
          </a:prstGeom>
        </p:spPr>
      </p:pic>
      <p:pic>
        <p:nvPicPr>
          <p:cNvPr id="269" name="图片 268" descr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{\rm ADC}_{\rm Q}&#10;\end{equation*}&#10;&#10;\end{document}" title="IguanaTex Bitmap Display">
            <a:extLst>
              <a:ext uri="{FF2B5EF4-FFF2-40B4-BE49-F238E27FC236}">
                <a16:creationId xmlns:a16="http://schemas.microsoft.com/office/drawing/2014/main" id="{2C1D069D-855C-4E87-84F0-05C55D471495}"/>
              </a:ext>
            </a:extLst>
          </p:cNvPr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51"/>
          <a:stretch>
            <a:fillRect/>
          </a:stretch>
        </p:blipFill>
        <p:spPr>
          <a:xfrm>
            <a:off x="9140706" y="5730365"/>
            <a:ext cx="545658" cy="197667"/>
          </a:xfrm>
          <a:prstGeom prst="rect">
            <a:avLst/>
          </a:prstGeom>
        </p:spPr>
      </p:pic>
      <p:pic>
        <p:nvPicPr>
          <p:cNvPr id="272" name="图片 271" descr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I(n)&#10;\end{equation*}&#10;&#10;\end{document}" title="IguanaTex Bitmap Display">
            <a:extLst>
              <a:ext uri="{FF2B5EF4-FFF2-40B4-BE49-F238E27FC236}">
                <a16:creationId xmlns:a16="http://schemas.microsoft.com/office/drawing/2014/main" id="{D3D2D905-135B-41B0-9698-9188B7971121}"/>
              </a:ext>
            </a:extLst>
          </p:cNvPr>
          <p:cNvPicPr>
            <a:picLocks noChangeAspect="1"/>
          </p:cNvPicPr>
          <p:nvPr>
            <p:custDataLst>
              <p:tags r:id="rId20"/>
            </p:custDataLst>
          </p:nvPr>
        </p:nvPicPr>
        <p:blipFill>
          <a:blip r:embed="rId52"/>
          <a:stretch>
            <a:fillRect/>
          </a:stretch>
        </p:blipFill>
        <p:spPr>
          <a:xfrm>
            <a:off x="10230086" y="4098087"/>
            <a:ext cx="448000" cy="254476"/>
          </a:xfrm>
          <a:prstGeom prst="rect">
            <a:avLst/>
          </a:prstGeom>
        </p:spPr>
      </p:pic>
      <p:pic>
        <p:nvPicPr>
          <p:cNvPr id="275" name="图片 274" descr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Q(n)&#10;\end{equation*}&#10;&#10;\end{document}" title="IguanaTex Bitmap Display">
            <a:extLst>
              <a:ext uri="{FF2B5EF4-FFF2-40B4-BE49-F238E27FC236}">
                <a16:creationId xmlns:a16="http://schemas.microsoft.com/office/drawing/2014/main" id="{0911E9E3-9C92-4BED-9948-E5887E82CE3C}"/>
              </a:ext>
            </a:extLst>
          </p:cNvPr>
          <p:cNvPicPr>
            <a:picLocks noChangeAspect="1"/>
          </p:cNvPicPr>
          <p:nvPr>
            <p:custDataLst>
              <p:tags r:id="rId21"/>
            </p:custDataLst>
          </p:nvPr>
        </p:nvPicPr>
        <p:blipFill>
          <a:blip r:embed="rId53"/>
          <a:stretch>
            <a:fillRect/>
          </a:stretch>
        </p:blipFill>
        <p:spPr>
          <a:xfrm>
            <a:off x="10273294" y="5699477"/>
            <a:ext cx="512000" cy="254476"/>
          </a:xfrm>
          <a:prstGeom prst="rect">
            <a:avLst/>
          </a:prstGeom>
        </p:spPr>
      </p:pic>
      <p:cxnSp>
        <p:nvCxnSpPr>
          <p:cNvPr id="276" name="直接连接符 275">
            <a:extLst>
              <a:ext uri="{FF2B5EF4-FFF2-40B4-BE49-F238E27FC236}">
                <a16:creationId xmlns:a16="http://schemas.microsoft.com/office/drawing/2014/main" id="{927BA610-A811-48F7-B8B6-F10DA1A7CCFA}"/>
              </a:ext>
            </a:extLst>
          </p:cNvPr>
          <p:cNvCxnSpPr>
            <a:cxnSpLocks/>
          </p:cNvCxnSpPr>
          <p:nvPr/>
        </p:nvCxnSpPr>
        <p:spPr>
          <a:xfrm>
            <a:off x="9681207" y="4205489"/>
            <a:ext cx="505601" cy="0"/>
          </a:xfrm>
          <a:prstGeom prst="line">
            <a:avLst/>
          </a:prstGeom>
          <a:ln w="190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直接连接符 277">
            <a:extLst>
              <a:ext uri="{FF2B5EF4-FFF2-40B4-BE49-F238E27FC236}">
                <a16:creationId xmlns:a16="http://schemas.microsoft.com/office/drawing/2014/main" id="{279C3F91-0FF3-4652-9C3A-D7B29B5F8C46}"/>
              </a:ext>
            </a:extLst>
          </p:cNvPr>
          <p:cNvCxnSpPr>
            <a:cxnSpLocks/>
          </p:cNvCxnSpPr>
          <p:nvPr/>
        </p:nvCxnSpPr>
        <p:spPr>
          <a:xfrm>
            <a:off x="9730654" y="5814832"/>
            <a:ext cx="505601" cy="0"/>
          </a:xfrm>
          <a:prstGeom prst="line">
            <a:avLst/>
          </a:prstGeom>
          <a:ln w="190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9" name="图片 278" descr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V_{\rm sig}(t) &#10;\end{equation*}&#10;&#10;\end{document}" title="IguanaTex Bitmap Display">
            <a:extLst>
              <a:ext uri="{FF2B5EF4-FFF2-40B4-BE49-F238E27FC236}">
                <a16:creationId xmlns:a16="http://schemas.microsoft.com/office/drawing/2014/main" id="{DC18CBA0-3F21-4233-933A-6BD4A4CF0196}"/>
              </a:ext>
            </a:extLst>
          </p:cNvPr>
          <p:cNvPicPr>
            <a:picLocks noChangeAspect="1"/>
          </p:cNvPicPr>
          <p:nvPr>
            <p:custDataLst>
              <p:tags r:id="rId22"/>
            </p:custDataLst>
          </p:nvPr>
        </p:nvPicPr>
        <p:blipFill>
          <a:blip r:embed="rId49"/>
          <a:stretch>
            <a:fillRect/>
          </a:stretch>
        </p:blipFill>
        <p:spPr>
          <a:xfrm>
            <a:off x="10602019" y="1687141"/>
            <a:ext cx="652190" cy="265143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id="{9F62DA15-E9BB-472B-B0BA-DA200BBFCE7F}"/>
              </a:ext>
            </a:extLst>
          </p:cNvPr>
          <p:cNvPicPr>
            <a:picLocks noChangeAspect="1"/>
          </p:cNvPicPr>
          <p:nvPr>
            <p:custDataLst>
              <p:tags r:id="rId23"/>
            </p:custDataLst>
          </p:nvPr>
        </p:nvPicPr>
        <p:blipFill>
          <a:blip r:embed="rId54"/>
          <a:stretch>
            <a:fillRect/>
          </a:stretch>
        </p:blipFill>
        <p:spPr>
          <a:xfrm>
            <a:off x="10734982" y="2960999"/>
            <a:ext cx="785636" cy="238865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id="{80F52D78-2BE1-42D6-872B-AFAD097A8843}"/>
              </a:ext>
            </a:extLst>
          </p:cNvPr>
          <p:cNvPicPr>
            <a:picLocks noChangeAspect="1"/>
          </p:cNvPicPr>
          <p:nvPr>
            <p:custDataLst>
              <p:tags r:id="rId24"/>
            </p:custDataLst>
          </p:nvPr>
        </p:nvPicPr>
        <p:blipFill>
          <a:blip r:embed="rId55"/>
          <a:stretch>
            <a:fillRect/>
          </a:stretch>
        </p:blipFill>
        <p:spPr>
          <a:xfrm>
            <a:off x="8103205" y="1009644"/>
            <a:ext cx="421322" cy="212038"/>
          </a:xfrm>
          <a:prstGeom prst="rect">
            <a:avLst/>
          </a:prstGeom>
        </p:spPr>
      </p:pic>
      <p:cxnSp>
        <p:nvCxnSpPr>
          <p:cNvPr id="141" name="直接连接符 140">
            <a:extLst>
              <a:ext uri="{FF2B5EF4-FFF2-40B4-BE49-F238E27FC236}">
                <a16:creationId xmlns:a16="http://schemas.microsoft.com/office/drawing/2014/main" id="{0DAFBE98-6ACF-467D-9E43-E2C8FF8F8B11}"/>
              </a:ext>
            </a:extLst>
          </p:cNvPr>
          <p:cNvCxnSpPr>
            <a:cxnSpLocks/>
          </p:cNvCxnSpPr>
          <p:nvPr/>
        </p:nvCxnSpPr>
        <p:spPr>
          <a:xfrm>
            <a:off x="7604795" y="1337259"/>
            <a:ext cx="0" cy="5714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椭圆 141">
            <a:extLst>
              <a:ext uri="{FF2B5EF4-FFF2-40B4-BE49-F238E27FC236}">
                <a16:creationId xmlns:a16="http://schemas.microsoft.com/office/drawing/2014/main" id="{F8ADA335-602A-4AE2-87F2-71C6E73C30F2}"/>
              </a:ext>
            </a:extLst>
          </p:cNvPr>
          <p:cNvSpPr/>
          <p:nvPr/>
        </p:nvSpPr>
        <p:spPr>
          <a:xfrm>
            <a:off x="7460111" y="1911468"/>
            <a:ext cx="287677" cy="28767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3" name="直接箭头连接符 142">
            <a:extLst>
              <a:ext uri="{FF2B5EF4-FFF2-40B4-BE49-F238E27FC236}">
                <a16:creationId xmlns:a16="http://schemas.microsoft.com/office/drawing/2014/main" id="{CE713B11-688B-4A8A-A06E-6A2065E17909}"/>
              </a:ext>
            </a:extLst>
          </p:cNvPr>
          <p:cNvCxnSpPr>
            <a:cxnSpLocks/>
          </p:cNvCxnSpPr>
          <p:nvPr/>
        </p:nvCxnSpPr>
        <p:spPr>
          <a:xfrm flipV="1">
            <a:off x="7601409" y="1975942"/>
            <a:ext cx="0" cy="176949"/>
          </a:xfrm>
          <a:prstGeom prst="straightConnector1">
            <a:avLst/>
          </a:prstGeom>
          <a:ln w="15875">
            <a:solidFill>
              <a:schemeClr val="tx1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直接连接符 143">
            <a:extLst>
              <a:ext uri="{FF2B5EF4-FFF2-40B4-BE49-F238E27FC236}">
                <a16:creationId xmlns:a16="http://schemas.microsoft.com/office/drawing/2014/main" id="{8201F044-54AC-41A2-9335-E61D400EEE65}"/>
              </a:ext>
            </a:extLst>
          </p:cNvPr>
          <p:cNvCxnSpPr>
            <a:cxnSpLocks/>
          </p:cNvCxnSpPr>
          <p:nvPr/>
        </p:nvCxnSpPr>
        <p:spPr>
          <a:xfrm>
            <a:off x="7603949" y="2202850"/>
            <a:ext cx="0" cy="45124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图片 41">
            <a:extLst>
              <a:ext uri="{FF2B5EF4-FFF2-40B4-BE49-F238E27FC236}">
                <a16:creationId xmlns:a16="http://schemas.microsoft.com/office/drawing/2014/main" id="{CCFEEE51-0F6F-4385-ACBC-9203D827561A}"/>
              </a:ext>
            </a:extLst>
          </p:cNvPr>
          <p:cNvPicPr>
            <a:picLocks noChangeAspect="1"/>
          </p:cNvPicPr>
          <p:nvPr>
            <p:custDataLst>
              <p:tags r:id="rId25"/>
            </p:custDataLst>
          </p:nvPr>
        </p:nvPicPr>
        <p:blipFill>
          <a:blip r:embed="rId56"/>
          <a:stretch>
            <a:fillRect/>
          </a:stretch>
        </p:blipFill>
        <p:spPr>
          <a:xfrm>
            <a:off x="7649769" y="1744384"/>
            <a:ext cx="399292" cy="212038"/>
          </a:xfrm>
          <a:prstGeom prst="rect">
            <a:avLst/>
          </a:prstGeom>
        </p:spPr>
      </p:pic>
      <p:sp>
        <p:nvSpPr>
          <p:cNvPr id="149" name="圆柱体 148">
            <a:extLst>
              <a:ext uri="{FF2B5EF4-FFF2-40B4-BE49-F238E27FC236}">
                <a16:creationId xmlns:a16="http://schemas.microsoft.com/office/drawing/2014/main" id="{14824FC3-9018-4B70-B9A0-DC23ADB35227}"/>
              </a:ext>
            </a:extLst>
          </p:cNvPr>
          <p:cNvSpPr/>
          <p:nvPr/>
        </p:nvSpPr>
        <p:spPr>
          <a:xfrm rot="5400000">
            <a:off x="9952420" y="1895307"/>
            <a:ext cx="57702" cy="1134179"/>
          </a:xfrm>
          <a:prstGeom prst="can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3" name="图片 152" descr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P(t)&#10;\end{equation*}&#10;&#10;\end{document}" title="IguanaTex Bitmap Display">
            <a:extLst>
              <a:ext uri="{FF2B5EF4-FFF2-40B4-BE49-F238E27FC236}">
                <a16:creationId xmlns:a16="http://schemas.microsoft.com/office/drawing/2014/main" id="{0CFC51AA-9542-41D1-AC74-B87301110EB1}"/>
              </a:ext>
            </a:extLst>
          </p:cNvPr>
          <p:cNvPicPr>
            <a:picLocks noChangeAspect="1"/>
          </p:cNvPicPr>
          <p:nvPr>
            <p:custDataLst>
              <p:tags r:id="rId26"/>
            </p:custDataLst>
          </p:nvPr>
        </p:nvPicPr>
        <p:blipFill>
          <a:blip r:embed="rId57"/>
          <a:stretch>
            <a:fillRect/>
          </a:stretch>
        </p:blipFill>
        <p:spPr>
          <a:xfrm>
            <a:off x="2221249" y="5007909"/>
            <a:ext cx="452571" cy="254476"/>
          </a:xfrm>
          <a:prstGeom prst="rect">
            <a:avLst/>
          </a:prstGeom>
        </p:spPr>
      </p:pic>
      <p:cxnSp>
        <p:nvCxnSpPr>
          <p:cNvPr id="156" name="直接连接符 155">
            <a:extLst>
              <a:ext uri="{FF2B5EF4-FFF2-40B4-BE49-F238E27FC236}">
                <a16:creationId xmlns:a16="http://schemas.microsoft.com/office/drawing/2014/main" id="{EE4F4255-224D-452F-A0D3-3C0A0FCFF246}"/>
              </a:ext>
            </a:extLst>
          </p:cNvPr>
          <p:cNvCxnSpPr>
            <a:cxnSpLocks/>
          </p:cNvCxnSpPr>
          <p:nvPr/>
        </p:nvCxnSpPr>
        <p:spPr>
          <a:xfrm>
            <a:off x="2761254" y="5802052"/>
            <a:ext cx="100380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直接连接符 157">
            <a:extLst>
              <a:ext uri="{FF2B5EF4-FFF2-40B4-BE49-F238E27FC236}">
                <a16:creationId xmlns:a16="http://schemas.microsoft.com/office/drawing/2014/main" id="{B1D925C6-9BFF-4BF3-8CC5-DF5A45CD5236}"/>
              </a:ext>
            </a:extLst>
          </p:cNvPr>
          <p:cNvCxnSpPr>
            <a:cxnSpLocks/>
          </p:cNvCxnSpPr>
          <p:nvPr/>
        </p:nvCxnSpPr>
        <p:spPr>
          <a:xfrm>
            <a:off x="2761254" y="5557401"/>
            <a:ext cx="0" cy="24804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直接连接符 160">
            <a:extLst>
              <a:ext uri="{FF2B5EF4-FFF2-40B4-BE49-F238E27FC236}">
                <a16:creationId xmlns:a16="http://schemas.microsoft.com/office/drawing/2014/main" id="{FB1B6E01-511C-46B6-9FA4-FCB7A6EBBBAE}"/>
              </a:ext>
            </a:extLst>
          </p:cNvPr>
          <p:cNvCxnSpPr>
            <a:cxnSpLocks/>
          </p:cNvCxnSpPr>
          <p:nvPr/>
        </p:nvCxnSpPr>
        <p:spPr>
          <a:xfrm>
            <a:off x="3765057" y="2095664"/>
            <a:ext cx="0" cy="37097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直接连接符 163">
            <a:extLst>
              <a:ext uri="{FF2B5EF4-FFF2-40B4-BE49-F238E27FC236}">
                <a16:creationId xmlns:a16="http://schemas.microsoft.com/office/drawing/2014/main" id="{6122C12D-130C-44F2-B52B-459A541A7501}"/>
              </a:ext>
            </a:extLst>
          </p:cNvPr>
          <p:cNvCxnSpPr>
            <a:cxnSpLocks/>
          </p:cNvCxnSpPr>
          <p:nvPr/>
        </p:nvCxnSpPr>
        <p:spPr>
          <a:xfrm>
            <a:off x="3765057" y="2110596"/>
            <a:ext cx="931219" cy="0"/>
          </a:xfrm>
          <a:prstGeom prst="line">
            <a:avLst/>
          </a:prstGeom>
          <a:ln w="190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直接连接符 171">
            <a:extLst>
              <a:ext uri="{FF2B5EF4-FFF2-40B4-BE49-F238E27FC236}">
                <a16:creationId xmlns:a16="http://schemas.microsoft.com/office/drawing/2014/main" id="{A7767952-9206-4A0B-8019-EAEF653E212E}"/>
              </a:ext>
            </a:extLst>
          </p:cNvPr>
          <p:cNvCxnSpPr>
            <a:cxnSpLocks/>
          </p:cNvCxnSpPr>
          <p:nvPr/>
        </p:nvCxnSpPr>
        <p:spPr>
          <a:xfrm>
            <a:off x="4429970" y="3471447"/>
            <a:ext cx="752039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直接连接符 172">
            <a:extLst>
              <a:ext uri="{FF2B5EF4-FFF2-40B4-BE49-F238E27FC236}">
                <a16:creationId xmlns:a16="http://schemas.microsoft.com/office/drawing/2014/main" id="{048D6BC7-C4BE-4BB0-8E39-1B5AEC23F219}"/>
              </a:ext>
            </a:extLst>
          </p:cNvPr>
          <p:cNvCxnSpPr>
            <a:cxnSpLocks/>
          </p:cNvCxnSpPr>
          <p:nvPr/>
        </p:nvCxnSpPr>
        <p:spPr>
          <a:xfrm>
            <a:off x="11559919" y="2078932"/>
            <a:ext cx="39737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直接连接符 173">
            <a:extLst>
              <a:ext uri="{FF2B5EF4-FFF2-40B4-BE49-F238E27FC236}">
                <a16:creationId xmlns:a16="http://schemas.microsoft.com/office/drawing/2014/main" id="{139DC8F7-15AF-4ADA-B163-7AF063A996A5}"/>
              </a:ext>
            </a:extLst>
          </p:cNvPr>
          <p:cNvCxnSpPr>
            <a:cxnSpLocks/>
          </p:cNvCxnSpPr>
          <p:nvPr/>
        </p:nvCxnSpPr>
        <p:spPr>
          <a:xfrm>
            <a:off x="11957292" y="2078932"/>
            <a:ext cx="0" cy="139251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直接连接符 175">
            <a:extLst>
              <a:ext uri="{FF2B5EF4-FFF2-40B4-BE49-F238E27FC236}">
                <a16:creationId xmlns:a16="http://schemas.microsoft.com/office/drawing/2014/main" id="{19F4795B-60D9-4E43-97DF-17D8AC6419C2}"/>
              </a:ext>
            </a:extLst>
          </p:cNvPr>
          <p:cNvCxnSpPr>
            <a:cxnSpLocks/>
          </p:cNvCxnSpPr>
          <p:nvPr/>
        </p:nvCxnSpPr>
        <p:spPr>
          <a:xfrm>
            <a:off x="4440835" y="3464465"/>
            <a:ext cx="0" cy="156946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矩形 66">
            <a:extLst>
              <a:ext uri="{FF2B5EF4-FFF2-40B4-BE49-F238E27FC236}">
                <a16:creationId xmlns:a16="http://schemas.microsoft.com/office/drawing/2014/main" id="{3DBC64B9-387E-4DEA-8B7E-6182C331B8D5}"/>
              </a:ext>
            </a:extLst>
          </p:cNvPr>
          <p:cNvSpPr/>
          <p:nvPr/>
        </p:nvSpPr>
        <p:spPr>
          <a:xfrm>
            <a:off x="802028" y="3221604"/>
            <a:ext cx="129540" cy="37683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流程图: 手动操作 69">
            <a:extLst>
              <a:ext uri="{FF2B5EF4-FFF2-40B4-BE49-F238E27FC236}">
                <a16:creationId xmlns:a16="http://schemas.microsoft.com/office/drawing/2014/main" id="{880BF389-4697-486E-B1D5-7927F8F30030}"/>
              </a:ext>
            </a:extLst>
          </p:cNvPr>
          <p:cNvSpPr/>
          <p:nvPr/>
        </p:nvSpPr>
        <p:spPr>
          <a:xfrm rot="5400000">
            <a:off x="906817" y="3252720"/>
            <a:ext cx="350431" cy="301323"/>
          </a:xfrm>
          <a:prstGeom prst="flowChartManualOperation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1" name="组合 180">
            <a:extLst>
              <a:ext uri="{FF2B5EF4-FFF2-40B4-BE49-F238E27FC236}">
                <a16:creationId xmlns:a16="http://schemas.microsoft.com/office/drawing/2014/main" id="{7963B285-A2BC-4B0A-8080-40A0F2816094}"/>
              </a:ext>
            </a:extLst>
          </p:cNvPr>
          <p:cNvGrpSpPr/>
          <p:nvPr/>
        </p:nvGrpSpPr>
        <p:grpSpPr>
          <a:xfrm>
            <a:off x="1280617" y="3223900"/>
            <a:ext cx="1126100" cy="358961"/>
            <a:chOff x="1427235" y="4189153"/>
            <a:chExt cx="3504149" cy="1556325"/>
          </a:xfrm>
        </p:grpSpPr>
        <p:grpSp>
          <p:nvGrpSpPr>
            <p:cNvPr id="182" name="组合 181">
              <a:extLst>
                <a:ext uri="{FF2B5EF4-FFF2-40B4-BE49-F238E27FC236}">
                  <a16:creationId xmlns:a16="http://schemas.microsoft.com/office/drawing/2014/main" id="{4E45C310-7FE1-4499-847E-2C2F50AE40A0}"/>
                </a:ext>
              </a:extLst>
            </p:cNvPr>
            <p:cNvGrpSpPr/>
            <p:nvPr/>
          </p:nvGrpSpPr>
          <p:grpSpPr>
            <a:xfrm>
              <a:off x="1427235" y="4189153"/>
              <a:ext cx="2942285" cy="1556325"/>
              <a:chOff x="1427235" y="4189153"/>
              <a:chExt cx="2942285" cy="1556325"/>
            </a:xfrm>
          </p:grpSpPr>
          <p:sp>
            <p:nvSpPr>
              <p:cNvPr id="185" name="任意多边形: 形状 128 1">
                <a:extLst>
                  <a:ext uri="{FF2B5EF4-FFF2-40B4-BE49-F238E27FC236}">
                    <a16:creationId xmlns:a16="http://schemas.microsoft.com/office/drawing/2014/main" id="{69ECB8F6-DE34-4E4B-9CBF-ABAE13190C6E}"/>
                  </a:ext>
                </a:extLst>
              </p:cNvPr>
              <p:cNvSpPr/>
              <p:nvPr/>
            </p:nvSpPr>
            <p:spPr>
              <a:xfrm>
                <a:off x="1957269" y="4189153"/>
                <a:ext cx="2412251" cy="1556325"/>
              </a:xfrm>
              <a:custGeom>
                <a:avLst/>
                <a:gdLst>
                  <a:gd name="connsiteX0" fmla="*/ 18570 w 2178209"/>
                  <a:gd name="connsiteY0" fmla="*/ 1015500 h 1888568"/>
                  <a:gd name="connsiteX1" fmla="*/ 18570 w 2178209"/>
                  <a:gd name="connsiteY1" fmla="*/ 932791 h 1888568"/>
                  <a:gd name="connsiteX2" fmla="*/ 211559 w 2178209"/>
                  <a:gd name="connsiteY2" fmla="*/ 27581 h 1888568"/>
                  <a:gd name="connsiteX3" fmla="*/ 395358 w 2178209"/>
                  <a:gd name="connsiteY3" fmla="*/ 1870165 h 1888568"/>
                  <a:gd name="connsiteX4" fmla="*/ 560778 w 2178209"/>
                  <a:gd name="connsiteY4" fmla="*/ 59745 h 1888568"/>
                  <a:gd name="connsiteX5" fmla="*/ 799716 w 2178209"/>
                  <a:gd name="connsiteY5" fmla="*/ 1847191 h 1888568"/>
                  <a:gd name="connsiteX6" fmla="*/ 951350 w 2178209"/>
                  <a:gd name="connsiteY6" fmla="*/ 45960 h 1888568"/>
                  <a:gd name="connsiteX7" fmla="*/ 1199479 w 2178209"/>
                  <a:gd name="connsiteY7" fmla="*/ 1888545 h 1888568"/>
                  <a:gd name="connsiteX8" fmla="*/ 1305163 w 2178209"/>
                  <a:gd name="connsiteY8" fmla="*/ 11 h 1888568"/>
                  <a:gd name="connsiteX9" fmla="*/ 1571672 w 2178209"/>
                  <a:gd name="connsiteY9" fmla="*/ 1856381 h 1888568"/>
                  <a:gd name="connsiteX10" fmla="*/ 1783041 w 2178209"/>
                  <a:gd name="connsiteY10" fmla="*/ 9201 h 1888568"/>
                  <a:gd name="connsiteX11" fmla="*/ 1980625 w 2178209"/>
                  <a:gd name="connsiteY11" fmla="*/ 1856381 h 1888568"/>
                  <a:gd name="connsiteX12" fmla="*/ 2178209 w 2178209"/>
                  <a:gd name="connsiteY12" fmla="*/ 813321 h 1888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178209" h="1888568">
                    <a:moveTo>
                      <a:pt x="18570" y="1015500"/>
                    </a:moveTo>
                    <a:cubicBezTo>
                      <a:pt x="2487" y="1056472"/>
                      <a:pt x="-13595" y="1097444"/>
                      <a:pt x="18570" y="932791"/>
                    </a:cubicBezTo>
                    <a:cubicBezTo>
                      <a:pt x="50735" y="768138"/>
                      <a:pt x="148761" y="-128648"/>
                      <a:pt x="211559" y="27581"/>
                    </a:cubicBezTo>
                    <a:cubicBezTo>
                      <a:pt x="274357" y="183810"/>
                      <a:pt x="337155" y="1864804"/>
                      <a:pt x="395358" y="1870165"/>
                    </a:cubicBezTo>
                    <a:cubicBezTo>
                      <a:pt x="453561" y="1875526"/>
                      <a:pt x="493385" y="63574"/>
                      <a:pt x="560778" y="59745"/>
                    </a:cubicBezTo>
                    <a:cubicBezTo>
                      <a:pt x="628171" y="55916"/>
                      <a:pt x="734621" y="1849488"/>
                      <a:pt x="799716" y="1847191"/>
                    </a:cubicBezTo>
                    <a:cubicBezTo>
                      <a:pt x="864811" y="1844894"/>
                      <a:pt x="884723" y="39068"/>
                      <a:pt x="951350" y="45960"/>
                    </a:cubicBezTo>
                    <a:cubicBezTo>
                      <a:pt x="1017977" y="52852"/>
                      <a:pt x="1140510" y="1896203"/>
                      <a:pt x="1199479" y="1888545"/>
                    </a:cubicBezTo>
                    <a:cubicBezTo>
                      <a:pt x="1258448" y="1880887"/>
                      <a:pt x="1243131" y="5372"/>
                      <a:pt x="1305163" y="11"/>
                    </a:cubicBezTo>
                    <a:cubicBezTo>
                      <a:pt x="1367195" y="-5350"/>
                      <a:pt x="1492026" y="1854849"/>
                      <a:pt x="1571672" y="1856381"/>
                    </a:cubicBezTo>
                    <a:cubicBezTo>
                      <a:pt x="1651318" y="1857913"/>
                      <a:pt x="1714882" y="9201"/>
                      <a:pt x="1783041" y="9201"/>
                    </a:cubicBezTo>
                    <a:cubicBezTo>
                      <a:pt x="1851200" y="9201"/>
                      <a:pt x="1914764" y="1722361"/>
                      <a:pt x="1980625" y="1856381"/>
                    </a:cubicBezTo>
                    <a:cubicBezTo>
                      <a:pt x="2046486" y="1990401"/>
                      <a:pt x="2121538" y="1002481"/>
                      <a:pt x="2178209" y="813321"/>
                    </a:cubicBezTo>
                  </a:path>
                </a:pathLst>
              </a:custGeom>
              <a:noFill/>
              <a:ln w="25400">
                <a:solidFill>
                  <a:srgbClr val="18C1E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  <p:cxnSp>
            <p:nvCxnSpPr>
              <p:cNvPr id="187" name="直接连接符 186">
                <a:extLst>
                  <a:ext uri="{FF2B5EF4-FFF2-40B4-BE49-F238E27FC236}">
                    <a16:creationId xmlns:a16="http://schemas.microsoft.com/office/drawing/2014/main" id="{B6D1F3D7-3F8A-4AE1-8134-9742068DB1A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427235" y="5052673"/>
                <a:ext cx="530035" cy="0"/>
              </a:xfrm>
              <a:prstGeom prst="line">
                <a:avLst/>
              </a:prstGeom>
              <a:ln w="25400">
                <a:solidFill>
                  <a:srgbClr val="18C1E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83" name="直接箭头连接符 182">
              <a:extLst>
                <a:ext uri="{FF2B5EF4-FFF2-40B4-BE49-F238E27FC236}">
                  <a16:creationId xmlns:a16="http://schemas.microsoft.com/office/drawing/2014/main" id="{E1B960A8-A2BA-4A66-A27C-466C507CEF31}"/>
                </a:ext>
              </a:extLst>
            </p:cNvPr>
            <p:cNvCxnSpPr>
              <a:cxnSpLocks/>
              <a:stCxn id="185" idx="12"/>
            </p:cNvCxnSpPr>
            <p:nvPr/>
          </p:nvCxnSpPr>
          <p:spPr>
            <a:xfrm rot="776700" flipV="1">
              <a:off x="4369612" y="4857911"/>
              <a:ext cx="561772" cy="122859"/>
            </a:xfrm>
            <a:prstGeom prst="straightConnector1">
              <a:avLst/>
            </a:prstGeom>
            <a:ln w="25400">
              <a:solidFill>
                <a:srgbClr val="18C1E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8" name="文本框 187">
            <a:extLst>
              <a:ext uri="{FF2B5EF4-FFF2-40B4-BE49-F238E27FC236}">
                <a16:creationId xmlns:a16="http://schemas.microsoft.com/office/drawing/2014/main" id="{F67C0E7C-F8DF-4AA2-A151-6C5D37AD8EA7}"/>
              </a:ext>
            </a:extLst>
          </p:cNvPr>
          <p:cNvSpPr txBox="1"/>
          <p:nvPr/>
        </p:nvSpPr>
        <p:spPr>
          <a:xfrm>
            <a:off x="225231" y="3218714"/>
            <a:ext cx="675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kern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LO</a:t>
            </a:r>
            <a:endParaRPr lang="zh-CN" altLang="en-US" sz="1800" kern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97" name="组合 196">
            <a:extLst>
              <a:ext uri="{FF2B5EF4-FFF2-40B4-BE49-F238E27FC236}">
                <a16:creationId xmlns:a16="http://schemas.microsoft.com/office/drawing/2014/main" id="{4C7E4FE1-743F-4362-943C-F9E5826A8E41}"/>
              </a:ext>
            </a:extLst>
          </p:cNvPr>
          <p:cNvGrpSpPr/>
          <p:nvPr/>
        </p:nvGrpSpPr>
        <p:grpSpPr>
          <a:xfrm rot="20228904">
            <a:off x="715413" y="4061492"/>
            <a:ext cx="1743968" cy="208097"/>
            <a:chOff x="1427235" y="4189153"/>
            <a:chExt cx="3504149" cy="1556325"/>
          </a:xfrm>
        </p:grpSpPr>
        <p:grpSp>
          <p:nvGrpSpPr>
            <p:cNvPr id="198" name="组合 197">
              <a:extLst>
                <a:ext uri="{FF2B5EF4-FFF2-40B4-BE49-F238E27FC236}">
                  <a16:creationId xmlns:a16="http://schemas.microsoft.com/office/drawing/2014/main" id="{46E9CD3C-6B7E-416E-A906-030494C1B3C1}"/>
                </a:ext>
              </a:extLst>
            </p:cNvPr>
            <p:cNvGrpSpPr/>
            <p:nvPr/>
          </p:nvGrpSpPr>
          <p:grpSpPr>
            <a:xfrm>
              <a:off x="1427235" y="4189153"/>
              <a:ext cx="2942285" cy="1556325"/>
              <a:chOff x="1427235" y="4189153"/>
              <a:chExt cx="2942285" cy="1556325"/>
            </a:xfrm>
          </p:grpSpPr>
          <p:sp>
            <p:nvSpPr>
              <p:cNvPr id="200" name="任意多边形: 形状 128 2">
                <a:extLst>
                  <a:ext uri="{FF2B5EF4-FFF2-40B4-BE49-F238E27FC236}">
                    <a16:creationId xmlns:a16="http://schemas.microsoft.com/office/drawing/2014/main" id="{BF363F84-1EAE-4A83-830B-FDF72587EADC}"/>
                  </a:ext>
                </a:extLst>
              </p:cNvPr>
              <p:cNvSpPr/>
              <p:nvPr/>
            </p:nvSpPr>
            <p:spPr>
              <a:xfrm>
                <a:off x="1957269" y="4189153"/>
                <a:ext cx="2412251" cy="1556325"/>
              </a:xfrm>
              <a:custGeom>
                <a:avLst/>
                <a:gdLst>
                  <a:gd name="connsiteX0" fmla="*/ 18570 w 2178209"/>
                  <a:gd name="connsiteY0" fmla="*/ 1015500 h 1888568"/>
                  <a:gd name="connsiteX1" fmla="*/ 18570 w 2178209"/>
                  <a:gd name="connsiteY1" fmla="*/ 932791 h 1888568"/>
                  <a:gd name="connsiteX2" fmla="*/ 211559 w 2178209"/>
                  <a:gd name="connsiteY2" fmla="*/ 27581 h 1888568"/>
                  <a:gd name="connsiteX3" fmla="*/ 395358 w 2178209"/>
                  <a:gd name="connsiteY3" fmla="*/ 1870165 h 1888568"/>
                  <a:gd name="connsiteX4" fmla="*/ 560778 w 2178209"/>
                  <a:gd name="connsiteY4" fmla="*/ 59745 h 1888568"/>
                  <a:gd name="connsiteX5" fmla="*/ 799716 w 2178209"/>
                  <a:gd name="connsiteY5" fmla="*/ 1847191 h 1888568"/>
                  <a:gd name="connsiteX6" fmla="*/ 951350 w 2178209"/>
                  <a:gd name="connsiteY6" fmla="*/ 45960 h 1888568"/>
                  <a:gd name="connsiteX7" fmla="*/ 1199479 w 2178209"/>
                  <a:gd name="connsiteY7" fmla="*/ 1888545 h 1888568"/>
                  <a:gd name="connsiteX8" fmla="*/ 1305163 w 2178209"/>
                  <a:gd name="connsiteY8" fmla="*/ 11 h 1888568"/>
                  <a:gd name="connsiteX9" fmla="*/ 1571672 w 2178209"/>
                  <a:gd name="connsiteY9" fmla="*/ 1856381 h 1888568"/>
                  <a:gd name="connsiteX10" fmla="*/ 1783041 w 2178209"/>
                  <a:gd name="connsiteY10" fmla="*/ 9201 h 1888568"/>
                  <a:gd name="connsiteX11" fmla="*/ 1980625 w 2178209"/>
                  <a:gd name="connsiteY11" fmla="*/ 1856381 h 1888568"/>
                  <a:gd name="connsiteX12" fmla="*/ 2178209 w 2178209"/>
                  <a:gd name="connsiteY12" fmla="*/ 813321 h 1888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178209" h="1888568">
                    <a:moveTo>
                      <a:pt x="18570" y="1015500"/>
                    </a:moveTo>
                    <a:cubicBezTo>
                      <a:pt x="2487" y="1056472"/>
                      <a:pt x="-13595" y="1097444"/>
                      <a:pt x="18570" y="932791"/>
                    </a:cubicBezTo>
                    <a:cubicBezTo>
                      <a:pt x="50735" y="768138"/>
                      <a:pt x="148761" y="-128648"/>
                      <a:pt x="211559" y="27581"/>
                    </a:cubicBezTo>
                    <a:cubicBezTo>
                      <a:pt x="274357" y="183810"/>
                      <a:pt x="337155" y="1864804"/>
                      <a:pt x="395358" y="1870165"/>
                    </a:cubicBezTo>
                    <a:cubicBezTo>
                      <a:pt x="453561" y="1875526"/>
                      <a:pt x="493385" y="63574"/>
                      <a:pt x="560778" y="59745"/>
                    </a:cubicBezTo>
                    <a:cubicBezTo>
                      <a:pt x="628171" y="55916"/>
                      <a:pt x="734621" y="1849488"/>
                      <a:pt x="799716" y="1847191"/>
                    </a:cubicBezTo>
                    <a:cubicBezTo>
                      <a:pt x="864811" y="1844894"/>
                      <a:pt x="884723" y="39068"/>
                      <a:pt x="951350" y="45960"/>
                    </a:cubicBezTo>
                    <a:cubicBezTo>
                      <a:pt x="1017977" y="52852"/>
                      <a:pt x="1140510" y="1896203"/>
                      <a:pt x="1199479" y="1888545"/>
                    </a:cubicBezTo>
                    <a:cubicBezTo>
                      <a:pt x="1258448" y="1880887"/>
                      <a:pt x="1243131" y="5372"/>
                      <a:pt x="1305163" y="11"/>
                    </a:cubicBezTo>
                    <a:cubicBezTo>
                      <a:pt x="1367195" y="-5350"/>
                      <a:pt x="1492026" y="1854849"/>
                      <a:pt x="1571672" y="1856381"/>
                    </a:cubicBezTo>
                    <a:cubicBezTo>
                      <a:pt x="1651318" y="1857913"/>
                      <a:pt x="1714882" y="9201"/>
                      <a:pt x="1783041" y="9201"/>
                    </a:cubicBezTo>
                    <a:cubicBezTo>
                      <a:pt x="1851200" y="9201"/>
                      <a:pt x="1914764" y="1722361"/>
                      <a:pt x="1980625" y="1856381"/>
                    </a:cubicBezTo>
                    <a:cubicBezTo>
                      <a:pt x="2046486" y="1990401"/>
                      <a:pt x="2121538" y="1002481"/>
                      <a:pt x="2178209" y="813321"/>
                    </a:cubicBezTo>
                  </a:path>
                </a:pathLst>
              </a:custGeom>
              <a:noFill/>
              <a:ln w="25400">
                <a:solidFill>
                  <a:srgbClr val="3333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  <p:cxnSp>
            <p:nvCxnSpPr>
              <p:cNvPr id="202" name="直接连接符 201">
                <a:extLst>
                  <a:ext uri="{FF2B5EF4-FFF2-40B4-BE49-F238E27FC236}">
                    <a16:creationId xmlns:a16="http://schemas.microsoft.com/office/drawing/2014/main" id="{DCE9C12F-310D-46CD-8750-A6FD7D59B66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427235" y="5052673"/>
                <a:ext cx="530035" cy="0"/>
              </a:xfrm>
              <a:prstGeom prst="line">
                <a:avLst/>
              </a:prstGeom>
              <a:ln w="25400">
                <a:solidFill>
                  <a:srgbClr val="3333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99" name="直接箭头连接符 198">
              <a:extLst>
                <a:ext uri="{FF2B5EF4-FFF2-40B4-BE49-F238E27FC236}">
                  <a16:creationId xmlns:a16="http://schemas.microsoft.com/office/drawing/2014/main" id="{D49BA248-0A0D-4CDA-B436-95290D46E87C}"/>
                </a:ext>
              </a:extLst>
            </p:cNvPr>
            <p:cNvCxnSpPr>
              <a:cxnSpLocks/>
              <a:stCxn id="200" idx="12"/>
            </p:cNvCxnSpPr>
            <p:nvPr/>
          </p:nvCxnSpPr>
          <p:spPr>
            <a:xfrm rot="776700" flipV="1">
              <a:off x="4369612" y="4857911"/>
              <a:ext cx="561772" cy="122859"/>
            </a:xfrm>
            <a:prstGeom prst="straightConnector1">
              <a:avLst/>
            </a:prstGeom>
            <a:ln w="25400">
              <a:solidFill>
                <a:srgbClr val="3333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3" name="文本框 202">
            <a:extLst>
              <a:ext uri="{FF2B5EF4-FFF2-40B4-BE49-F238E27FC236}">
                <a16:creationId xmlns:a16="http://schemas.microsoft.com/office/drawing/2014/main" id="{F1E0DE53-BD0A-43EB-91FD-E2BFABEA69E9}"/>
              </a:ext>
            </a:extLst>
          </p:cNvPr>
          <p:cNvSpPr txBox="1"/>
          <p:nvPr/>
        </p:nvSpPr>
        <p:spPr>
          <a:xfrm>
            <a:off x="0" y="4302498"/>
            <a:ext cx="848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kern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signal</a:t>
            </a:r>
            <a:endParaRPr lang="zh-CN" altLang="en-US" sz="1800" kern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05" name="文本框 204">
            <a:extLst>
              <a:ext uri="{FF2B5EF4-FFF2-40B4-BE49-F238E27FC236}">
                <a16:creationId xmlns:a16="http://schemas.microsoft.com/office/drawing/2014/main" id="{FFE9DC73-9D4A-45A0-A4D2-840C37DA5878}"/>
              </a:ext>
            </a:extLst>
          </p:cNvPr>
          <p:cNvSpPr txBox="1"/>
          <p:nvPr/>
        </p:nvSpPr>
        <p:spPr>
          <a:xfrm>
            <a:off x="7690256" y="1136712"/>
            <a:ext cx="267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kern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+</a:t>
            </a:r>
            <a:endParaRPr lang="zh-CN" altLang="en-US" sz="1200" kern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63" name="文本框 162">
            <a:extLst>
              <a:ext uri="{FF2B5EF4-FFF2-40B4-BE49-F238E27FC236}">
                <a16:creationId xmlns:a16="http://schemas.microsoft.com/office/drawing/2014/main" id="{87FF8DD8-3E76-4170-A2CE-CD0EE5C2349F}"/>
              </a:ext>
            </a:extLst>
          </p:cNvPr>
          <p:cNvSpPr txBox="1"/>
          <p:nvPr/>
        </p:nvSpPr>
        <p:spPr>
          <a:xfrm>
            <a:off x="7733510" y="3609340"/>
            <a:ext cx="663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kern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-LPF</a:t>
            </a:r>
            <a:endParaRPr lang="zh-CN" altLang="en-US" sz="1800" kern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18587AA9-6615-4A8D-869C-1CA874A82D65}"/>
              </a:ext>
            </a:extLst>
          </p:cNvPr>
          <p:cNvPicPr>
            <a:picLocks noChangeAspect="1"/>
          </p:cNvPicPr>
          <p:nvPr>
            <p:custDataLst>
              <p:tags r:id="rId27"/>
            </p:custDataLst>
          </p:nvPr>
        </p:nvPicPr>
        <p:blipFill>
          <a:blip r:embed="rId58"/>
          <a:stretch>
            <a:fillRect/>
          </a:stretch>
        </p:blipFill>
        <p:spPr>
          <a:xfrm>
            <a:off x="7383068" y="3713498"/>
            <a:ext cx="428026" cy="230581"/>
          </a:xfrm>
          <a:prstGeom prst="rect">
            <a:avLst/>
          </a:prstGeom>
        </p:spPr>
      </p:pic>
      <p:sp>
        <p:nvSpPr>
          <p:cNvPr id="189" name="文本框 188">
            <a:extLst>
              <a:ext uri="{FF2B5EF4-FFF2-40B4-BE49-F238E27FC236}">
                <a16:creationId xmlns:a16="http://schemas.microsoft.com/office/drawing/2014/main" id="{AB5BA6E2-E42A-4679-94A2-146CFC5718AC}"/>
              </a:ext>
            </a:extLst>
          </p:cNvPr>
          <p:cNvSpPr txBox="1"/>
          <p:nvPr/>
        </p:nvSpPr>
        <p:spPr>
          <a:xfrm>
            <a:off x="7774655" y="5184175"/>
            <a:ext cx="663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kern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-LPF</a:t>
            </a:r>
            <a:endParaRPr lang="zh-CN" altLang="en-US" sz="1800" kern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92" name="图片 191">
            <a:extLst>
              <a:ext uri="{FF2B5EF4-FFF2-40B4-BE49-F238E27FC236}">
                <a16:creationId xmlns:a16="http://schemas.microsoft.com/office/drawing/2014/main" id="{FA445E42-3913-4D25-846B-C5854AFB8B06}"/>
              </a:ext>
            </a:extLst>
          </p:cNvPr>
          <p:cNvPicPr>
            <a:picLocks noChangeAspect="1"/>
          </p:cNvPicPr>
          <p:nvPr>
            <p:custDataLst>
              <p:tags r:id="rId28"/>
            </p:custDataLst>
          </p:nvPr>
        </p:nvPicPr>
        <p:blipFill>
          <a:blip r:embed="rId58"/>
          <a:stretch>
            <a:fillRect/>
          </a:stretch>
        </p:blipFill>
        <p:spPr>
          <a:xfrm>
            <a:off x="7418451" y="5285073"/>
            <a:ext cx="428026" cy="230581"/>
          </a:xfrm>
          <a:prstGeom prst="rect">
            <a:avLst/>
          </a:prstGeom>
        </p:spPr>
      </p:pic>
      <p:cxnSp>
        <p:nvCxnSpPr>
          <p:cNvPr id="193" name="直接连接符 192">
            <a:extLst>
              <a:ext uri="{FF2B5EF4-FFF2-40B4-BE49-F238E27FC236}">
                <a16:creationId xmlns:a16="http://schemas.microsoft.com/office/drawing/2014/main" id="{3FFEAFEA-8BB1-4470-B171-8E60BD3A9950}"/>
              </a:ext>
            </a:extLst>
          </p:cNvPr>
          <p:cNvCxnSpPr>
            <a:cxnSpLocks/>
          </p:cNvCxnSpPr>
          <p:nvPr/>
        </p:nvCxnSpPr>
        <p:spPr>
          <a:xfrm>
            <a:off x="9400182" y="4389179"/>
            <a:ext cx="0" cy="355015"/>
          </a:xfrm>
          <a:prstGeom prst="line">
            <a:avLst/>
          </a:prstGeom>
          <a:ln w="19050">
            <a:solidFill>
              <a:schemeClr val="tx1"/>
            </a:solidFill>
            <a:headEnd type="stealth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接连接符 193">
            <a:extLst>
              <a:ext uri="{FF2B5EF4-FFF2-40B4-BE49-F238E27FC236}">
                <a16:creationId xmlns:a16="http://schemas.microsoft.com/office/drawing/2014/main" id="{C087BE51-42F9-474D-A91A-428E38C7CCE4}"/>
              </a:ext>
            </a:extLst>
          </p:cNvPr>
          <p:cNvCxnSpPr>
            <a:cxnSpLocks/>
          </p:cNvCxnSpPr>
          <p:nvPr/>
        </p:nvCxnSpPr>
        <p:spPr>
          <a:xfrm flipV="1">
            <a:off x="9400182" y="5299320"/>
            <a:ext cx="0" cy="334622"/>
          </a:xfrm>
          <a:prstGeom prst="line">
            <a:avLst/>
          </a:prstGeom>
          <a:ln w="19050">
            <a:solidFill>
              <a:schemeClr val="tx1"/>
            </a:solidFill>
            <a:headEnd type="stealth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图片 28">
            <a:extLst>
              <a:ext uri="{FF2B5EF4-FFF2-40B4-BE49-F238E27FC236}">
                <a16:creationId xmlns:a16="http://schemas.microsoft.com/office/drawing/2014/main" id="{C440D7EF-8F9A-4155-9272-4CC5D1585131}"/>
              </a:ext>
            </a:extLst>
          </p:cNvPr>
          <p:cNvPicPr>
            <a:picLocks noChangeAspect="1"/>
          </p:cNvPicPr>
          <p:nvPr>
            <p:custDataLst>
              <p:tags r:id="rId29"/>
            </p:custDataLst>
          </p:nvPr>
        </p:nvPicPr>
        <p:blipFill>
          <a:blip r:embed="rId59"/>
          <a:stretch>
            <a:fillRect/>
          </a:stretch>
        </p:blipFill>
        <p:spPr>
          <a:xfrm>
            <a:off x="8327758" y="3892695"/>
            <a:ext cx="662857" cy="254476"/>
          </a:xfrm>
          <a:prstGeom prst="rect">
            <a:avLst/>
          </a:prstGeom>
        </p:spPr>
      </p:pic>
      <p:pic>
        <p:nvPicPr>
          <p:cNvPr id="48" name="图片 47">
            <a:extLst>
              <a:ext uri="{FF2B5EF4-FFF2-40B4-BE49-F238E27FC236}">
                <a16:creationId xmlns:a16="http://schemas.microsoft.com/office/drawing/2014/main" id="{D36A5FFE-6C94-48F3-99F8-52AFCF2FD9B4}"/>
              </a:ext>
            </a:extLst>
          </p:cNvPr>
          <p:cNvPicPr>
            <a:picLocks noChangeAspect="1"/>
          </p:cNvPicPr>
          <p:nvPr>
            <p:custDataLst>
              <p:tags r:id="rId30"/>
            </p:custDataLst>
          </p:nvPr>
        </p:nvPicPr>
        <p:blipFill>
          <a:blip r:embed="rId60"/>
          <a:stretch>
            <a:fillRect/>
          </a:stretch>
        </p:blipFill>
        <p:spPr>
          <a:xfrm>
            <a:off x="8304002" y="5483986"/>
            <a:ext cx="746667" cy="254476"/>
          </a:xfrm>
          <a:prstGeom prst="rect">
            <a:avLst/>
          </a:prstGeom>
        </p:spPr>
      </p:pic>
      <p:pic>
        <p:nvPicPr>
          <p:cNvPr id="50" name="图片 49">
            <a:extLst>
              <a:ext uri="{FF2B5EF4-FFF2-40B4-BE49-F238E27FC236}">
                <a16:creationId xmlns:a16="http://schemas.microsoft.com/office/drawing/2014/main" id="{ADF05CAF-EC6A-4A2B-85B2-4FE8BD12415E}"/>
              </a:ext>
            </a:extLst>
          </p:cNvPr>
          <p:cNvPicPr>
            <a:picLocks noChangeAspect="1"/>
          </p:cNvPicPr>
          <p:nvPr>
            <p:custDataLst>
              <p:tags r:id="rId31"/>
            </p:custDataLst>
          </p:nvPr>
        </p:nvPicPr>
        <p:blipFill>
          <a:blip r:embed="rId61"/>
          <a:stretch>
            <a:fillRect/>
          </a:stretch>
        </p:blipFill>
        <p:spPr>
          <a:xfrm>
            <a:off x="9024474" y="4901428"/>
            <a:ext cx="1002409" cy="230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260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矩形: 圆角 91 2">
            <a:extLst>
              <a:ext uri="{FF2B5EF4-FFF2-40B4-BE49-F238E27FC236}">
                <a16:creationId xmlns:a16="http://schemas.microsoft.com/office/drawing/2014/main" id="{43120258-7DB4-4E25-BBCB-1EDDDEBB7DC0}"/>
              </a:ext>
            </a:extLst>
          </p:cNvPr>
          <p:cNvSpPr/>
          <p:nvPr/>
        </p:nvSpPr>
        <p:spPr bwMode="auto">
          <a:xfrm>
            <a:off x="5323340" y="1959768"/>
            <a:ext cx="4151479" cy="3322209"/>
          </a:xfrm>
          <a:prstGeom prst="roundRect">
            <a:avLst>
              <a:gd name="adj" fmla="val 6248"/>
            </a:avLst>
          </a:prstGeom>
          <a:solidFill>
            <a:srgbClr val="C00000">
              <a:alpha val="2745"/>
            </a:srgbClr>
          </a:solidFill>
          <a:ln w="15875">
            <a:solidFill>
              <a:srgbClr val="C00000"/>
            </a:solidFill>
            <a:prstDash val="dash"/>
          </a:ln>
        </p:spPr>
        <p:txBody>
          <a:bodyPr wrap="non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endParaRPr lang="zh-CN" altLang="en-US" sz="16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Times" panose="02020603050405020304" pitchFamily="18" charset="0"/>
            </a:endParaRPr>
          </a:p>
        </p:txBody>
      </p:sp>
      <p:grpSp>
        <p:nvGrpSpPr>
          <p:cNvPr id="248" name="组合 247">
            <a:extLst>
              <a:ext uri="{FF2B5EF4-FFF2-40B4-BE49-F238E27FC236}">
                <a16:creationId xmlns:a16="http://schemas.microsoft.com/office/drawing/2014/main" id="{FDE10E5B-C71B-41DC-BDAA-BD56D265859B}"/>
              </a:ext>
            </a:extLst>
          </p:cNvPr>
          <p:cNvGrpSpPr/>
          <p:nvPr/>
        </p:nvGrpSpPr>
        <p:grpSpPr>
          <a:xfrm rot="10800000">
            <a:off x="6661039" y="3639297"/>
            <a:ext cx="2166522" cy="207521"/>
            <a:chOff x="1692252" y="4189153"/>
            <a:chExt cx="3062299" cy="1556325"/>
          </a:xfrm>
        </p:grpSpPr>
        <p:grpSp>
          <p:nvGrpSpPr>
            <p:cNvPr id="249" name="组合 248">
              <a:extLst>
                <a:ext uri="{FF2B5EF4-FFF2-40B4-BE49-F238E27FC236}">
                  <a16:creationId xmlns:a16="http://schemas.microsoft.com/office/drawing/2014/main" id="{42897FCF-23A4-411B-84E7-8C087506B569}"/>
                </a:ext>
              </a:extLst>
            </p:cNvPr>
            <p:cNvGrpSpPr/>
            <p:nvPr/>
          </p:nvGrpSpPr>
          <p:grpSpPr>
            <a:xfrm>
              <a:off x="1692252" y="4189153"/>
              <a:ext cx="2677268" cy="1556325"/>
              <a:chOff x="1692252" y="4189153"/>
              <a:chExt cx="2677268" cy="1556325"/>
            </a:xfrm>
          </p:grpSpPr>
          <p:sp>
            <p:nvSpPr>
              <p:cNvPr id="251" name="任意多边形: 形状 128 1">
                <a:extLst>
                  <a:ext uri="{FF2B5EF4-FFF2-40B4-BE49-F238E27FC236}">
                    <a16:creationId xmlns:a16="http://schemas.microsoft.com/office/drawing/2014/main" id="{E89492E2-2146-4305-904B-70E28678B125}"/>
                  </a:ext>
                </a:extLst>
              </p:cNvPr>
              <p:cNvSpPr/>
              <p:nvPr/>
            </p:nvSpPr>
            <p:spPr>
              <a:xfrm>
                <a:off x="1957269" y="4189153"/>
                <a:ext cx="2412251" cy="1556325"/>
              </a:xfrm>
              <a:custGeom>
                <a:avLst/>
                <a:gdLst>
                  <a:gd name="connsiteX0" fmla="*/ 18570 w 2178209"/>
                  <a:gd name="connsiteY0" fmla="*/ 1015500 h 1888568"/>
                  <a:gd name="connsiteX1" fmla="*/ 18570 w 2178209"/>
                  <a:gd name="connsiteY1" fmla="*/ 932791 h 1888568"/>
                  <a:gd name="connsiteX2" fmla="*/ 211559 w 2178209"/>
                  <a:gd name="connsiteY2" fmla="*/ 27581 h 1888568"/>
                  <a:gd name="connsiteX3" fmla="*/ 395358 w 2178209"/>
                  <a:gd name="connsiteY3" fmla="*/ 1870165 h 1888568"/>
                  <a:gd name="connsiteX4" fmla="*/ 560778 w 2178209"/>
                  <a:gd name="connsiteY4" fmla="*/ 59745 h 1888568"/>
                  <a:gd name="connsiteX5" fmla="*/ 799716 w 2178209"/>
                  <a:gd name="connsiteY5" fmla="*/ 1847191 h 1888568"/>
                  <a:gd name="connsiteX6" fmla="*/ 951350 w 2178209"/>
                  <a:gd name="connsiteY6" fmla="*/ 45960 h 1888568"/>
                  <a:gd name="connsiteX7" fmla="*/ 1199479 w 2178209"/>
                  <a:gd name="connsiteY7" fmla="*/ 1888545 h 1888568"/>
                  <a:gd name="connsiteX8" fmla="*/ 1305163 w 2178209"/>
                  <a:gd name="connsiteY8" fmla="*/ 11 h 1888568"/>
                  <a:gd name="connsiteX9" fmla="*/ 1571672 w 2178209"/>
                  <a:gd name="connsiteY9" fmla="*/ 1856381 h 1888568"/>
                  <a:gd name="connsiteX10" fmla="*/ 1783041 w 2178209"/>
                  <a:gd name="connsiteY10" fmla="*/ 9201 h 1888568"/>
                  <a:gd name="connsiteX11" fmla="*/ 1980625 w 2178209"/>
                  <a:gd name="connsiteY11" fmla="*/ 1856381 h 1888568"/>
                  <a:gd name="connsiteX12" fmla="*/ 2178209 w 2178209"/>
                  <a:gd name="connsiteY12" fmla="*/ 813321 h 1888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178209" h="1888568">
                    <a:moveTo>
                      <a:pt x="18570" y="1015500"/>
                    </a:moveTo>
                    <a:cubicBezTo>
                      <a:pt x="2487" y="1056472"/>
                      <a:pt x="-13595" y="1097444"/>
                      <a:pt x="18570" y="932791"/>
                    </a:cubicBezTo>
                    <a:cubicBezTo>
                      <a:pt x="50735" y="768138"/>
                      <a:pt x="148761" y="-128648"/>
                      <a:pt x="211559" y="27581"/>
                    </a:cubicBezTo>
                    <a:cubicBezTo>
                      <a:pt x="274357" y="183810"/>
                      <a:pt x="337155" y="1864804"/>
                      <a:pt x="395358" y="1870165"/>
                    </a:cubicBezTo>
                    <a:cubicBezTo>
                      <a:pt x="453561" y="1875526"/>
                      <a:pt x="493385" y="63574"/>
                      <a:pt x="560778" y="59745"/>
                    </a:cubicBezTo>
                    <a:cubicBezTo>
                      <a:pt x="628171" y="55916"/>
                      <a:pt x="734621" y="1849488"/>
                      <a:pt x="799716" y="1847191"/>
                    </a:cubicBezTo>
                    <a:cubicBezTo>
                      <a:pt x="864811" y="1844894"/>
                      <a:pt x="884723" y="39068"/>
                      <a:pt x="951350" y="45960"/>
                    </a:cubicBezTo>
                    <a:cubicBezTo>
                      <a:pt x="1017977" y="52852"/>
                      <a:pt x="1140510" y="1896203"/>
                      <a:pt x="1199479" y="1888545"/>
                    </a:cubicBezTo>
                    <a:cubicBezTo>
                      <a:pt x="1258448" y="1880887"/>
                      <a:pt x="1243131" y="5372"/>
                      <a:pt x="1305163" y="11"/>
                    </a:cubicBezTo>
                    <a:cubicBezTo>
                      <a:pt x="1367195" y="-5350"/>
                      <a:pt x="1492026" y="1854849"/>
                      <a:pt x="1571672" y="1856381"/>
                    </a:cubicBezTo>
                    <a:cubicBezTo>
                      <a:pt x="1651318" y="1857913"/>
                      <a:pt x="1714882" y="9201"/>
                      <a:pt x="1783041" y="9201"/>
                    </a:cubicBezTo>
                    <a:cubicBezTo>
                      <a:pt x="1851200" y="9201"/>
                      <a:pt x="1914764" y="1722361"/>
                      <a:pt x="1980625" y="1856381"/>
                    </a:cubicBezTo>
                    <a:cubicBezTo>
                      <a:pt x="2046486" y="1990401"/>
                      <a:pt x="2121538" y="1002481"/>
                      <a:pt x="2178209" y="813321"/>
                    </a:cubicBezTo>
                  </a:path>
                </a:pathLst>
              </a:custGeom>
              <a:noFill/>
              <a:ln w="254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  <p:cxnSp>
            <p:nvCxnSpPr>
              <p:cNvPr id="252" name="直接连接符 251">
                <a:extLst>
                  <a:ext uri="{FF2B5EF4-FFF2-40B4-BE49-F238E27FC236}">
                    <a16:creationId xmlns:a16="http://schemas.microsoft.com/office/drawing/2014/main" id="{4BCC785E-B6DE-4416-A333-F46DFD5A6CEE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1692252" y="4996920"/>
                <a:ext cx="265017" cy="0"/>
              </a:xfrm>
              <a:prstGeom prst="line">
                <a:avLst/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50" name="直接箭头连接符 249">
              <a:extLst>
                <a:ext uri="{FF2B5EF4-FFF2-40B4-BE49-F238E27FC236}">
                  <a16:creationId xmlns:a16="http://schemas.microsoft.com/office/drawing/2014/main" id="{C6788A25-41CE-4F7A-B684-D4C2A4C4C7C1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4363648" y="4812610"/>
              <a:ext cx="390903" cy="0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7" name="组合 246">
            <a:extLst>
              <a:ext uri="{FF2B5EF4-FFF2-40B4-BE49-F238E27FC236}">
                <a16:creationId xmlns:a16="http://schemas.microsoft.com/office/drawing/2014/main" id="{88745913-C6B1-41D5-A3E5-63FECF008368}"/>
              </a:ext>
            </a:extLst>
          </p:cNvPr>
          <p:cNvGrpSpPr/>
          <p:nvPr/>
        </p:nvGrpSpPr>
        <p:grpSpPr>
          <a:xfrm>
            <a:off x="8909771" y="3149958"/>
            <a:ext cx="228664" cy="200084"/>
            <a:chOff x="10681637" y="3992775"/>
            <a:chExt cx="430666" cy="376838"/>
          </a:xfrm>
        </p:grpSpPr>
        <p:sp>
          <p:nvSpPr>
            <p:cNvPr id="237" name="矩形 236">
              <a:extLst>
                <a:ext uri="{FF2B5EF4-FFF2-40B4-BE49-F238E27FC236}">
                  <a16:creationId xmlns:a16="http://schemas.microsoft.com/office/drawing/2014/main" id="{69CEE016-B2E1-42B4-A99A-D3470445ACA2}"/>
                </a:ext>
              </a:extLst>
            </p:cNvPr>
            <p:cNvSpPr/>
            <p:nvPr/>
          </p:nvSpPr>
          <p:spPr>
            <a:xfrm rot="10800000">
              <a:off x="10982763" y="3992775"/>
              <a:ext cx="129540" cy="376838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8" name="流程图: 手动操作 237">
              <a:extLst>
                <a:ext uri="{FF2B5EF4-FFF2-40B4-BE49-F238E27FC236}">
                  <a16:creationId xmlns:a16="http://schemas.microsoft.com/office/drawing/2014/main" id="{28014915-65C2-43D4-BCDA-1CECA81FEB36}"/>
                </a:ext>
              </a:extLst>
            </p:cNvPr>
            <p:cNvSpPr/>
            <p:nvPr/>
          </p:nvSpPr>
          <p:spPr>
            <a:xfrm rot="16200000">
              <a:off x="10657083" y="4037174"/>
              <a:ext cx="350431" cy="301323"/>
            </a:xfrm>
            <a:prstGeom prst="flowChartManualOperation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9" name="组合 238">
            <a:extLst>
              <a:ext uri="{FF2B5EF4-FFF2-40B4-BE49-F238E27FC236}">
                <a16:creationId xmlns:a16="http://schemas.microsoft.com/office/drawing/2014/main" id="{70C7F7EC-BC25-4B90-876E-E820D2B849E3}"/>
              </a:ext>
            </a:extLst>
          </p:cNvPr>
          <p:cNvGrpSpPr/>
          <p:nvPr/>
        </p:nvGrpSpPr>
        <p:grpSpPr>
          <a:xfrm rot="10800000">
            <a:off x="6644288" y="3146240"/>
            <a:ext cx="2183273" cy="207521"/>
            <a:chOff x="1668575" y="4189153"/>
            <a:chExt cx="3085976" cy="1556325"/>
          </a:xfrm>
        </p:grpSpPr>
        <p:grpSp>
          <p:nvGrpSpPr>
            <p:cNvPr id="240" name="组合 239">
              <a:extLst>
                <a:ext uri="{FF2B5EF4-FFF2-40B4-BE49-F238E27FC236}">
                  <a16:creationId xmlns:a16="http://schemas.microsoft.com/office/drawing/2014/main" id="{0396E0F0-54AB-478C-9AE5-4060346FE76B}"/>
                </a:ext>
              </a:extLst>
            </p:cNvPr>
            <p:cNvGrpSpPr/>
            <p:nvPr/>
          </p:nvGrpSpPr>
          <p:grpSpPr>
            <a:xfrm>
              <a:off x="1668575" y="4189153"/>
              <a:ext cx="2700945" cy="1556325"/>
              <a:chOff x="1668575" y="4189153"/>
              <a:chExt cx="2700945" cy="1556325"/>
            </a:xfrm>
          </p:grpSpPr>
          <p:sp>
            <p:nvSpPr>
              <p:cNvPr id="242" name="任意多边形: 形状 128 1">
                <a:extLst>
                  <a:ext uri="{FF2B5EF4-FFF2-40B4-BE49-F238E27FC236}">
                    <a16:creationId xmlns:a16="http://schemas.microsoft.com/office/drawing/2014/main" id="{D018CF78-3517-46A9-89A8-334FD7440563}"/>
                  </a:ext>
                </a:extLst>
              </p:cNvPr>
              <p:cNvSpPr/>
              <p:nvPr/>
            </p:nvSpPr>
            <p:spPr>
              <a:xfrm>
                <a:off x="1957269" y="4189153"/>
                <a:ext cx="2412251" cy="1556325"/>
              </a:xfrm>
              <a:custGeom>
                <a:avLst/>
                <a:gdLst>
                  <a:gd name="connsiteX0" fmla="*/ 18570 w 2178209"/>
                  <a:gd name="connsiteY0" fmla="*/ 1015500 h 1888568"/>
                  <a:gd name="connsiteX1" fmla="*/ 18570 w 2178209"/>
                  <a:gd name="connsiteY1" fmla="*/ 932791 h 1888568"/>
                  <a:gd name="connsiteX2" fmla="*/ 211559 w 2178209"/>
                  <a:gd name="connsiteY2" fmla="*/ 27581 h 1888568"/>
                  <a:gd name="connsiteX3" fmla="*/ 395358 w 2178209"/>
                  <a:gd name="connsiteY3" fmla="*/ 1870165 h 1888568"/>
                  <a:gd name="connsiteX4" fmla="*/ 560778 w 2178209"/>
                  <a:gd name="connsiteY4" fmla="*/ 59745 h 1888568"/>
                  <a:gd name="connsiteX5" fmla="*/ 799716 w 2178209"/>
                  <a:gd name="connsiteY5" fmla="*/ 1847191 h 1888568"/>
                  <a:gd name="connsiteX6" fmla="*/ 951350 w 2178209"/>
                  <a:gd name="connsiteY6" fmla="*/ 45960 h 1888568"/>
                  <a:gd name="connsiteX7" fmla="*/ 1199479 w 2178209"/>
                  <a:gd name="connsiteY7" fmla="*/ 1888545 h 1888568"/>
                  <a:gd name="connsiteX8" fmla="*/ 1305163 w 2178209"/>
                  <a:gd name="connsiteY8" fmla="*/ 11 h 1888568"/>
                  <a:gd name="connsiteX9" fmla="*/ 1571672 w 2178209"/>
                  <a:gd name="connsiteY9" fmla="*/ 1856381 h 1888568"/>
                  <a:gd name="connsiteX10" fmla="*/ 1783041 w 2178209"/>
                  <a:gd name="connsiteY10" fmla="*/ 9201 h 1888568"/>
                  <a:gd name="connsiteX11" fmla="*/ 1980625 w 2178209"/>
                  <a:gd name="connsiteY11" fmla="*/ 1856381 h 1888568"/>
                  <a:gd name="connsiteX12" fmla="*/ 2178209 w 2178209"/>
                  <a:gd name="connsiteY12" fmla="*/ 813321 h 1888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178209" h="1888568">
                    <a:moveTo>
                      <a:pt x="18570" y="1015500"/>
                    </a:moveTo>
                    <a:cubicBezTo>
                      <a:pt x="2487" y="1056472"/>
                      <a:pt x="-13595" y="1097444"/>
                      <a:pt x="18570" y="932791"/>
                    </a:cubicBezTo>
                    <a:cubicBezTo>
                      <a:pt x="50735" y="768138"/>
                      <a:pt x="148761" y="-128648"/>
                      <a:pt x="211559" y="27581"/>
                    </a:cubicBezTo>
                    <a:cubicBezTo>
                      <a:pt x="274357" y="183810"/>
                      <a:pt x="337155" y="1864804"/>
                      <a:pt x="395358" y="1870165"/>
                    </a:cubicBezTo>
                    <a:cubicBezTo>
                      <a:pt x="453561" y="1875526"/>
                      <a:pt x="493385" y="63574"/>
                      <a:pt x="560778" y="59745"/>
                    </a:cubicBezTo>
                    <a:cubicBezTo>
                      <a:pt x="628171" y="55916"/>
                      <a:pt x="734621" y="1849488"/>
                      <a:pt x="799716" y="1847191"/>
                    </a:cubicBezTo>
                    <a:cubicBezTo>
                      <a:pt x="864811" y="1844894"/>
                      <a:pt x="884723" y="39068"/>
                      <a:pt x="951350" y="45960"/>
                    </a:cubicBezTo>
                    <a:cubicBezTo>
                      <a:pt x="1017977" y="52852"/>
                      <a:pt x="1140510" y="1896203"/>
                      <a:pt x="1199479" y="1888545"/>
                    </a:cubicBezTo>
                    <a:cubicBezTo>
                      <a:pt x="1258448" y="1880887"/>
                      <a:pt x="1243131" y="5372"/>
                      <a:pt x="1305163" y="11"/>
                    </a:cubicBezTo>
                    <a:cubicBezTo>
                      <a:pt x="1367195" y="-5350"/>
                      <a:pt x="1492026" y="1854849"/>
                      <a:pt x="1571672" y="1856381"/>
                    </a:cubicBezTo>
                    <a:cubicBezTo>
                      <a:pt x="1651318" y="1857913"/>
                      <a:pt x="1714882" y="9201"/>
                      <a:pt x="1783041" y="9201"/>
                    </a:cubicBezTo>
                    <a:cubicBezTo>
                      <a:pt x="1851200" y="9201"/>
                      <a:pt x="1914764" y="1722361"/>
                      <a:pt x="1980625" y="1856381"/>
                    </a:cubicBezTo>
                    <a:cubicBezTo>
                      <a:pt x="2046486" y="1990401"/>
                      <a:pt x="2121538" y="1002481"/>
                      <a:pt x="2178209" y="813321"/>
                    </a:cubicBezTo>
                  </a:path>
                </a:pathLst>
              </a:custGeom>
              <a:noFill/>
              <a:ln w="25400">
                <a:solidFill>
                  <a:srgbClr val="A66CD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  <p:cxnSp>
            <p:nvCxnSpPr>
              <p:cNvPr id="243" name="直接连接符 242">
                <a:extLst>
                  <a:ext uri="{FF2B5EF4-FFF2-40B4-BE49-F238E27FC236}">
                    <a16:creationId xmlns:a16="http://schemas.microsoft.com/office/drawing/2014/main" id="{A981D14E-BA4F-439D-BD4A-9052637252F4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1668575" y="4996920"/>
                <a:ext cx="288694" cy="0"/>
              </a:xfrm>
              <a:prstGeom prst="line">
                <a:avLst/>
              </a:prstGeom>
              <a:ln w="25400">
                <a:solidFill>
                  <a:srgbClr val="A66CD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41" name="直接箭头连接符 240">
              <a:extLst>
                <a:ext uri="{FF2B5EF4-FFF2-40B4-BE49-F238E27FC236}">
                  <a16:creationId xmlns:a16="http://schemas.microsoft.com/office/drawing/2014/main" id="{A3A2704E-925B-4190-ADD5-64DFD83C70B1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4363648" y="4812610"/>
              <a:ext cx="390903" cy="0"/>
            </a:xfrm>
            <a:prstGeom prst="straightConnector1">
              <a:avLst/>
            </a:prstGeom>
            <a:ln w="25400">
              <a:solidFill>
                <a:srgbClr val="A66CD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4" name="文本框 243">
            <a:extLst>
              <a:ext uri="{FF2B5EF4-FFF2-40B4-BE49-F238E27FC236}">
                <a16:creationId xmlns:a16="http://schemas.microsoft.com/office/drawing/2014/main" id="{0B61BA37-DE54-4D63-A627-E22234A506D5}"/>
              </a:ext>
            </a:extLst>
          </p:cNvPr>
          <p:cNvSpPr txBox="1"/>
          <p:nvPr/>
        </p:nvSpPr>
        <p:spPr>
          <a:xfrm>
            <a:off x="8633755" y="2638829"/>
            <a:ext cx="830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rgbClr val="7030A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THz</a:t>
            </a:r>
            <a:r>
              <a:rPr lang="zh-CN" altLang="en-US" sz="1400" kern="0" dirty="0">
                <a:solidFill>
                  <a:srgbClr val="7030A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en-US" altLang="zh-CN" sz="1400" kern="0" dirty="0">
              <a:solidFill>
                <a:srgbClr val="7030A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rgbClr val="7030A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LO</a:t>
            </a:r>
            <a:endParaRPr lang="zh-CN" altLang="en-US" sz="1400" kern="0" dirty="0">
              <a:solidFill>
                <a:srgbClr val="7030A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20" name="组合 119">
            <a:extLst>
              <a:ext uri="{FF2B5EF4-FFF2-40B4-BE49-F238E27FC236}">
                <a16:creationId xmlns:a16="http://schemas.microsoft.com/office/drawing/2014/main" id="{B1A39E13-EC0C-446A-9984-640CFCC20FF2}"/>
              </a:ext>
            </a:extLst>
          </p:cNvPr>
          <p:cNvGrpSpPr/>
          <p:nvPr/>
        </p:nvGrpSpPr>
        <p:grpSpPr>
          <a:xfrm>
            <a:off x="2884041" y="4542567"/>
            <a:ext cx="484875" cy="601322"/>
            <a:chOff x="2754199" y="4468692"/>
            <a:chExt cx="488489" cy="517955"/>
          </a:xfrm>
        </p:grpSpPr>
        <p:grpSp>
          <p:nvGrpSpPr>
            <p:cNvPr id="121" name="组合 12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  <a:extLst>
                <a:ext uri="{FF2B5EF4-FFF2-40B4-BE49-F238E27FC236}">
                  <a16:creationId xmlns:a16="http://schemas.microsoft.com/office/drawing/2014/main" id="{176E5234-123B-416F-AC64-7F406924149A}"/>
                </a:ext>
              </a:extLst>
            </p:cNvPr>
            <p:cNvGrpSpPr>
              <a:grpSpLocks noChangeAspect="1"/>
            </p:cNvGrpSpPr>
            <p:nvPr/>
          </p:nvGrpSpPr>
          <p:grpSpPr>
            <a:xfrm flipH="1">
              <a:off x="2754199" y="4469151"/>
              <a:ext cx="338720" cy="517496"/>
              <a:chOff x="4800600" y="995363"/>
              <a:chExt cx="2578100" cy="4810126"/>
            </a:xfrm>
          </p:grpSpPr>
          <p:sp>
            <p:nvSpPr>
              <p:cNvPr id="123" name="îšlíḋé">
                <a:extLst>
                  <a:ext uri="{FF2B5EF4-FFF2-40B4-BE49-F238E27FC236}">
                    <a16:creationId xmlns:a16="http://schemas.microsoft.com/office/drawing/2014/main" id="{E6E9B7B5-E695-46DD-BD8B-6A11C5AA6699}"/>
                  </a:ext>
                </a:extLst>
              </p:cNvPr>
              <p:cNvSpPr/>
              <p:nvPr/>
            </p:nvSpPr>
            <p:spPr bwMode="auto">
              <a:xfrm>
                <a:off x="4999038" y="1992313"/>
                <a:ext cx="334963" cy="333375"/>
              </a:xfrm>
              <a:custGeom>
                <a:avLst/>
                <a:gdLst>
                  <a:gd name="T0" fmla="*/ 5 w 52"/>
                  <a:gd name="T1" fmla="*/ 15 h 52"/>
                  <a:gd name="T2" fmla="*/ 15 w 52"/>
                  <a:gd name="T3" fmla="*/ 46 h 52"/>
                  <a:gd name="T4" fmla="*/ 46 w 52"/>
                  <a:gd name="T5" fmla="*/ 36 h 52"/>
                  <a:gd name="T6" fmla="*/ 36 w 52"/>
                  <a:gd name="T7" fmla="*/ 5 h 52"/>
                  <a:gd name="T8" fmla="*/ 5 w 52"/>
                  <a:gd name="T9" fmla="*/ 1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52">
                    <a:moveTo>
                      <a:pt x="5" y="15"/>
                    </a:moveTo>
                    <a:cubicBezTo>
                      <a:pt x="0" y="27"/>
                      <a:pt x="4" y="40"/>
                      <a:pt x="15" y="46"/>
                    </a:cubicBezTo>
                    <a:cubicBezTo>
                      <a:pt x="27" y="52"/>
                      <a:pt x="40" y="47"/>
                      <a:pt x="46" y="36"/>
                    </a:cubicBezTo>
                    <a:cubicBezTo>
                      <a:pt x="52" y="25"/>
                      <a:pt x="47" y="11"/>
                      <a:pt x="36" y="5"/>
                    </a:cubicBezTo>
                    <a:cubicBezTo>
                      <a:pt x="25" y="0"/>
                      <a:pt x="11" y="4"/>
                      <a:pt x="5" y="15"/>
                    </a:cubicBezTo>
                    <a:close/>
                  </a:path>
                </a:pathLst>
              </a:custGeom>
              <a:solidFill>
                <a:srgbClr val="FFC8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457200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600" kern="0">
                  <a:solidFill>
                    <a:srgbClr val="003366"/>
                  </a:solidFill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4" name="íṡḷïḋe">
                <a:extLst>
                  <a:ext uri="{FF2B5EF4-FFF2-40B4-BE49-F238E27FC236}">
                    <a16:creationId xmlns:a16="http://schemas.microsoft.com/office/drawing/2014/main" id="{CE43F692-7776-472A-B0CB-CF50E3AF472D}"/>
                  </a:ext>
                </a:extLst>
              </p:cNvPr>
              <p:cNvSpPr/>
              <p:nvPr/>
            </p:nvSpPr>
            <p:spPr bwMode="auto">
              <a:xfrm>
                <a:off x="4935538" y="1871663"/>
                <a:ext cx="354013" cy="325438"/>
              </a:xfrm>
              <a:custGeom>
                <a:avLst/>
                <a:gdLst>
                  <a:gd name="T0" fmla="*/ 2 w 55"/>
                  <a:gd name="T1" fmla="*/ 2 h 51"/>
                  <a:gd name="T2" fmla="*/ 2 w 55"/>
                  <a:gd name="T3" fmla="*/ 2 h 51"/>
                  <a:gd name="T4" fmla="*/ 2 w 55"/>
                  <a:gd name="T5" fmla="*/ 9 h 51"/>
                  <a:gd name="T6" fmla="*/ 47 w 55"/>
                  <a:gd name="T7" fmla="*/ 49 h 51"/>
                  <a:gd name="T8" fmla="*/ 53 w 55"/>
                  <a:gd name="T9" fmla="*/ 49 h 51"/>
                  <a:gd name="T10" fmla="*/ 53 w 55"/>
                  <a:gd name="T11" fmla="*/ 49 h 51"/>
                  <a:gd name="T12" fmla="*/ 53 w 55"/>
                  <a:gd name="T13" fmla="*/ 42 h 51"/>
                  <a:gd name="T14" fmla="*/ 9 w 55"/>
                  <a:gd name="T15" fmla="*/ 2 h 51"/>
                  <a:gd name="T16" fmla="*/ 2 w 55"/>
                  <a:gd name="T17" fmla="*/ 2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5" h="51">
                    <a:moveTo>
                      <a:pt x="2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0" y="4"/>
                      <a:pt x="0" y="7"/>
                      <a:pt x="2" y="9"/>
                    </a:cubicBezTo>
                    <a:cubicBezTo>
                      <a:pt x="47" y="49"/>
                      <a:pt x="47" y="49"/>
                      <a:pt x="47" y="49"/>
                    </a:cubicBezTo>
                    <a:cubicBezTo>
                      <a:pt x="49" y="51"/>
                      <a:pt x="52" y="51"/>
                      <a:pt x="53" y="49"/>
                    </a:cubicBezTo>
                    <a:cubicBezTo>
                      <a:pt x="53" y="49"/>
                      <a:pt x="53" y="49"/>
                      <a:pt x="53" y="49"/>
                    </a:cubicBezTo>
                    <a:cubicBezTo>
                      <a:pt x="55" y="47"/>
                      <a:pt x="55" y="44"/>
                      <a:pt x="53" y="4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457200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600" kern="0">
                  <a:solidFill>
                    <a:srgbClr val="003366"/>
                  </a:solidFill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5" name="íṣḷïḓé">
                <a:extLst>
                  <a:ext uri="{FF2B5EF4-FFF2-40B4-BE49-F238E27FC236}">
                    <a16:creationId xmlns:a16="http://schemas.microsoft.com/office/drawing/2014/main" id="{B37D3503-A9CE-4AAA-810E-7D621E121D24}"/>
                  </a:ext>
                </a:extLst>
              </p:cNvPr>
              <p:cNvSpPr/>
              <p:nvPr/>
            </p:nvSpPr>
            <p:spPr bwMode="auto">
              <a:xfrm>
                <a:off x="5141913" y="2095501"/>
                <a:ext cx="893763" cy="825500"/>
              </a:xfrm>
              <a:custGeom>
                <a:avLst/>
                <a:gdLst>
                  <a:gd name="T0" fmla="*/ 125 w 139"/>
                  <a:gd name="T1" fmla="*/ 0 h 129"/>
                  <a:gd name="T2" fmla="*/ 81 w 139"/>
                  <a:gd name="T3" fmla="*/ 76 h 129"/>
                  <a:gd name="T4" fmla="*/ 19 w 139"/>
                  <a:gd name="T5" fmla="*/ 19 h 129"/>
                  <a:gd name="T6" fmla="*/ 0 w 139"/>
                  <a:gd name="T7" fmla="*/ 32 h 129"/>
                  <a:gd name="T8" fmla="*/ 73 w 139"/>
                  <a:gd name="T9" fmla="*/ 124 h 129"/>
                  <a:gd name="T10" fmla="*/ 91 w 139"/>
                  <a:gd name="T11" fmla="*/ 124 h 129"/>
                  <a:gd name="T12" fmla="*/ 139 w 139"/>
                  <a:gd name="T13" fmla="*/ 73 h 129"/>
                  <a:gd name="T14" fmla="*/ 125 w 139"/>
                  <a:gd name="T15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9" h="129">
                    <a:moveTo>
                      <a:pt x="125" y="0"/>
                    </a:moveTo>
                    <a:cubicBezTo>
                      <a:pt x="81" y="76"/>
                      <a:pt x="81" y="76"/>
                      <a:pt x="81" y="76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73" y="124"/>
                      <a:pt x="73" y="124"/>
                      <a:pt x="73" y="124"/>
                    </a:cubicBezTo>
                    <a:cubicBezTo>
                      <a:pt x="78" y="129"/>
                      <a:pt x="86" y="129"/>
                      <a:pt x="91" y="124"/>
                    </a:cubicBezTo>
                    <a:cubicBezTo>
                      <a:pt x="139" y="73"/>
                      <a:pt x="139" y="73"/>
                      <a:pt x="139" y="73"/>
                    </a:cubicBez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FFC8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457200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600" kern="0">
                  <a:solidFill>
                    <a:srgbClr val="003366"/>
                  </a:solidFill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6" name="iSlïḓe">
                <a:extLst>
                  <a:ext uri="{FF2B5EF4-FFF2-40B4-BE49-F238E27FC236}">
                    <a16:creationId xmlns:a16="http://schemas.microsoft.com/office/drawing/2014/main" id="{B036CB3E-D2C3-47D4-A994-49C7BE365365}"/>
                  </a:ext>
                </a:extLst>
              </p:cNvPr>
              <p:cNvSpPr/>
              <p:nvPr/>
            </p:nvSpPr>
            <p:spPr bwMode="auto">
              <a:xfrm>
                <a:off x="5610225" y="1282701"/>
                <a:ext cx="527050" cy="588963"/>
              </a:xfrm>
              <a:custGeom>
                <a:avLst/>
                <a:gdLst>
                  <a:gd name="T0" fmla="*/ 57 w 82"/>
                  <a:gd name="T1" fmla="*/ 88 h 92"/>
                  <a:gd name="T2" fmla="*/ 60 w 82"/>
                  <a:gd name="T3" fmla="*/ 86 h 92"/>
                  <a:gd name="T4" fmla="*/ 77 w 82"/>
                  <a:gd name="T5" fmla="*/ 77 h 92"/>
                  <a:gd name="T6" fmla="*/ 33 w 82"/>
                  <a:gd name="T7" fmla="*/ 0 h 92"/>
                  <a:gd name="T8" fmla="*/ 0 w 82"/>
                  <a:gd name="T9" fmla="*/ 19 h 92"/>
                  <a:gd name="T10" fmla="*/ 36 w 82"/>
                  <a:gd name="T11" fmla="*/ 82 h 92"/>
                  <a:gd name="T12" fmla="*/ 57 w 82"/>
                  <a:gd name="T13" fmla="*/ 8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2" h="92">
                    <a:moveTo>
                      <a:pt x="57" y="88"/>
                    </a:moveTo>
                    <a:cubicBezTo>
                      <a:pt x="60" y="86"/>
                      <a:pt x="60" y="86"/>
                      <a:pt x="60" y="86"/>
                    </a:cubicBezTo>
                    <a:cubicBezTo>
                      <a:pt x="69" y="81"/>
                      <a:pt x="82" y="87"/>
                      <a:pt x="77" y="77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36" y="82"/>
                      <a:pt x="36" y="82"/>
                      <a:pt x="36" y="82"/>
                    </a:cubicBezTo>
                    <a:cubicBezTo>
                      <a:pt x="40" y="89"/>
                      <a:pt x="50" y="92"/>
                      <a:pt x="57" y="88"/>
                    </a:cubicBezTo>
                    <a:close/>
                  </a:path>
                </a:pathLst>
              </a:custGeom>
              <a:solidFill>
                <a:srgbClr val="FCC8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457200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600" kern="0">
                  <a:solidFill>
                    <a:srgbClr val="003366"/>
                  </a:solidFill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7" name="îṥľîḓe">
                <a:extLst>
                  <a:ext uri="{FF2B5EF4-FFF2-40B4-BE49-F238E27FC236}">
                    <a16:creationId xmlns:a16="http://schemas.microsoft.com/office/drawing/2014/main" id="{2E069ECA-3AC8-4703-9933-C46504E375A0}"/>
                  </a:ext>
                </a:extLst>
              </p:cNvPr>
              <p:cNvSpPr/>
              <p:nvPr/>
            </p:nvSpPr>
            <p:spPr bwMode="auto">
              <a:xfrm>
                <a:off x="5378450" y="1077913"/>
                <a:ext cx="598488" cy="601663"/>
              </a:xfrm>
              <a:custGeom>
                <a:avLst/>
                <a:gdLst>
                  <a:gd name="T0" fmla="*/ 9 w 93"/>
                  <a:gd name="T1" fmla="*/ 63 h 94"/>
                  <a:gd name="T2" fmla="*/ 63 w 93"/>
                  <a:gd name="T3" fmla="*/ 85 h 94"/>
                  <a:gd name="T4" fmla="*/ 85 w 93"/>
                  <a:gd name="T5" fmla="*/ 32 h 94"/>
                  <a:gd name="T6" fmla="*/ 31 w 93"/>
                  <a:gd name="T7" fmla="*/ 10 h 94"/>
                  <a:gd name="T8" fmla="*/ 9 w 93"/>
                  <a:gd name="T9" fmla="*/ 63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94">
                    <a:moveTo>
                      <a:pt x="9" y="63"/>
                    </a:moveTo>
                    <a:cubicBezTo>
                      <a:pt x="18" y="84"/>
                      <a:pt x="42" y="94"/>
                      <a:pt x="63" y="85"/>
                    </a:cubicBezTo>
                    <a:cubicBezTo>
                      <a:pt x="83" y="76"/>
                      <a:pt x="93" y="53"/>
                      <a:pt x="85" y="32"/>
                    </a:cubicBezTo>
                    <a:cubicBezTo>
                      <a:pt x="74" y="6"/>
                      <a:pt x="54" y="0"/>
                      <a:pt x="31" y="10"/>
                    </a:cubicBezTo>
                    <a:cubicBezTo>
                      <a:pt x="10" y="18"/>
                      <a:pt x="0" y="42"/>
                      <a:pt x="9" y="63"/>
                    </a:cubicBezTo>
                    <a:close/>
                  </a:path>
                </a:pathLst>
              </a:custGeom>
              <a:solidFill>
                <a:srgbClr val="FCC8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457200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600" kern="0">
                  <a:solidFill>
                    <a:srgbClr val="003366"/>
                  </a:solidFill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8" name="ïsľíḑê">
                <a:extLst>
                  <a:ext uri="{FF2B5EF4-FFF2-40B4-BE49-F238E27FC236}">
                    <a16:creationId xmlns:a16="http://schemas.microsoft.com/office/drawing/2014/main" id="{A56C7A91-B37C-4347-9C96-6406A8845D91}"/>
                  </a:ext>
                </a:extLst>
              </p:cNvPr>
              <p:cNvSpPr/>
              <p:nvPr/>
            </p:nvSpPr>
            <p:spPr bwMode="auto">
              <a:xfrm>
                <a:off x="5437188" y="1366838"/>
                <a:ext cx="398463" cy="427038"/>
              </a:xfrm>
              <a:custGeom>
                <a:avLst/>
                <a:gdLst>
                  <a:gd name="T0" fmla="*/ 47 w 62"/>
                  <a:gd name="T1" fmla="*/ 61 h 67"/>
                  <a:gd name="T2" fmla="*/ 47 w 62"/>
                  <a:gd name="T3" fmla="*/ 61 h 67"/>
                  <a:gd name="T4" fmla="*/ 57 w 62"/>
                  <a:gd name="T5" fmla="*/ 36 h 67"/>
                  <a:gd name="T6" fmla="*/ 42 w 62"/>
                  <a:gd name="T7" fmla="*/ 0 h 67"/>
                  <a:gd name="T8" fmla="*/ 0 w 62"/>
                  <a:gd name="T9" fmla="*/ 17 h 67"/>
                  <a:gd name="T10" fmla="*/ 12 w 62"/>
                  <a:gd name="T11" fmla="*/ 47 h 67"/>
                  <a:gd name="T12" fmla="*/ 47 w 62"/>
                  <a:gd name="T13" fmla="*/ 6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67">
                    <a:moveTo>
                      <a:pt x="47" y="61"/>
                    </a:moveTo>
                    <a:cubicBezTo>
                      <a:pt x="47" y="61"/>
                      <a:pt x="47" y="61"/>
                      <a:pt x="47" y="61"/>
                    </a:cubicBezTo>
                    <a:cubicBezTo>
                      <a:pt x="57" y="57"/>
                      <a:pt x="62" y="46"/>
                      <a:pt x="57" y="36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2" y="47"/>
                      <a:pt x="12" y="47"/>
                      <a:pt x="12" y="47"/>
                    </a:cubicBezTo>
                    <a:cubicBezTo>
                      <a:pt x="18" y="61"/>
                      <a:pt x="33" y="67"/>
                      <a:pt x="47" y="61"/>
                    </a:cubicBezTo>
                    <a:close/>
                  </a:path>
                </a:pathLst>
              </a:custGeom>
              <a:solidFill>
                <a:srgbClr val="FCC8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457200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600" kern="0">
                  <a:solidFill>
                    <a:srgbClr val="003366"/>
                  </a:solidFill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9" name="îṧļïḑè">
                <a:extLst>
                  <a:ext uri="{FF2B5EF4-FFF2-40B4-BE49-F238E27FC236}">
                    <a16:creationId xmlns:a16="http://schemas.microsoft.com/office/drawing/2014/main" id="{7C79ADC8-52E5-4DF1-8E94-5C901BAD4C24}"/>
                  </a:ext>
                </a:extLst>
              </p:cNvPr>
              <p:cNvSpPr/>
              <p:nvPr/>
            </p:nvSpPr>
            <p:spPr bwMode="auto">
              <a:xfrm>
                <a:off x="5443538" y="1531938"/>
                <a:ext cx="96838" cy="128588"/>
              </a:xfrm>
              <a:custGeom>
                <a:avLst/>
                <a:gdLst>
                  <a:gd name="T0" fmla="*/ 4 w 15"/>
                  <a:gd name="T1" fmla="*/ 0 h 20"/>
                  <a:gd name="T2" fmla="*/ 1 w 15"/>
                  <a:gd name="T3" fmla="*/ 16 h 20"/>
                  <a:gd name="T4" fmla="*/ 5 w 15"/>
                  <a:gd name="T5" fmla="*/ 19 h 20"/>
                  <a:gd name="T6" fmla="*/ 15 w 15"/>
                  <a:gd name="T7" fmla="*/ 17 h 20"/>
                  <a:gd name="T8" fmla="*/ 4 w 15"/>
                  <a:gd name="T9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20">
                    <a:moveTo>
                      <a:pt x="4" y="0"/>
                    </a:moveTo>
                    <a:cubicBezTo>
                      <a:pt x="1" y="16"/>
                      <a:pt x="1" y="16"/>
                      <a:pt x="1" y="16"/>
                    </a:cubicBezTo>
                    <a:cubicBezTo>
                      <a:pt x="0" y="18"/>
                      <a:pt x="3" y="20"/>
                      <a:pt x="5" y="19"/>
                    </a:cubicBezTo>
                    <a:cubicBezTo>
                      <a:pt x="15" y="17"/>
                      <a:pt x="15" y="17"/>
                      <a:pt x="15" y="17"/>
                    </a:cubicBez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CC8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457200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600" kern="0">
                  <a:solidFill>
                    <a:srgbClr val="003366"/>
                  </a:solidFill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0" name="iŝliḑe">
                <a:extLst>
                  <a:ext uri="{FF2B5EF4-FFF2-40B4-BE49-F238E27FC236}">
                    <a16:creationId xmlns:a16="http://schemas.microsoft.com/office/drawing/2014/main" id="{92A8C426-08DB-4263-96B4-48CECC90DBD7}"/>
                  </a:ext>
                </a:extLst>
              </p:cNvPr>
              <p:cNvSpPr/>
              <p:nvPr/>
            </p:nvSpPr>
            <p:spPr bwMode="auto">
              <a:xfrm>
                <a:off x="5334000" y="995363"/>
                <a:ext cx="661988" cy="568325"/>
              </a:xfrm>
              <a:custGeom>
                <a:avLst/>
                <a:gdLst>
                  <a:gd name="T0" fmla="*/ 61 w 103"/>
                  <a:gd name="T1" fmla="*/ 65 h 89"/>
                  <a:gd name="T2" fmla="*/ 60 w 103"/>
                  <a:gd name="T3" fmla="*/ 74 h 89"/>
                  <a:gd name="T4" fmla="*/ 57 w 103"/>
                  <a:gd name="T5" fmla="*/ 77 h 89"/>
                  <a:gd name="T6" fmla="*/ 55 w 103"/>
                  <a:gd name="T7" fmla="*/ 78 h 89"/>
                  <a:gd name="T8" fmla="*/ 51 w 103"/>
                  <a:gd name="T9" fmla="*/ 77 h 89"/>
                  <a:gd name="T10" fmla="*/ 39 w 103"/>
                  <a:gd name="T11" fmla="*/ 57 h 89"/>
                  <a:gd name="T12" fmla="*/ 10 w 103"/>
                  <a:gd name="T13" fmla="*/ 64 h 89"/>
                  <a:gd name="T14" fmla="*/ 13 w 103"/>
                  <a:gd name="T15" fmla="*/ 32 h 89"/>
                  <a:gd name="T16" fmla="*/ 80 w 103"/>
                  <a:gd name="T17" fmla="*/ 15 h 89"/>
                  <a:gd name="T18" fmla="*/ 100 w 103"/>
                  <a:gd name="T19" fmla="*/ 88 h 89"/>
                  <a:gd name="T20" fmla="*/ 73 w 103"/>
                  <a:gd name="T21" fmla="*/ 73 h 89"/>
                  <a:gd name="T22" fmla="*/ 61 w 103"/>
                  <a:gd name="T23" fmla="*/ 65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3" h="89">
                    <a:moveTo>
                      <a:pt x="61" y="65"/>
                    </a:moveTo>
                    <a:cubicBezTo>
                      <a:pt x="60" y="74"/>
                      <a:pt x="60" y="74"/>
                      <a:pt x="60" y="74"/>
                    </a:cubicBezTo>
                    <a:cubicBezTo>
                      <a:pt x="60" y="75"/>
                      <a:pt x="59" y="77"/>
                      <a:pt x="57" y="77"/>
                    </a:cubicBezTo>
                    <a:cubicBezTo>
                      <a:pt x="55" y="78"/>
                      <a:pt x="55" y="78"/>
                      <a:pt x="55" y="78"/>
                    </a:cubicBezTo>
                    <a:cubicBezTo>
                      <a:pt x="53" y="79"/>
                      <a:pt x="52" y="78"/>
                      <a:pt x="51" y="77"/>
                    </a:cubicBezTo>
                    <a:cubicBezTo>
                      <a:pt x="39" y="57"/>
                      <a:pt x="39" y="57"/>
                      <a:pt x="39" y="57"/>
                    </a:cubicBezTo>
                    <a:cubicBezTo>
                      <a:pt x="10" y="64"/>
                      <a:pt x="10" y="64"/>
                      <a:pt x="10" y="64"/>
                    </a:cubicBezTo>
                    <a:cubicBezTo>
                      <a:pt x="10" y="64"/>
                      <a:pt x="0" y="47"/>
                      <a:pt x="13" y="32"/>
                    </a:cubicBezTo>
                    <a:cubicBezTo>
                      <a:pt x="26" y="17"/>
                      <a:pt x="59" y="0"/>
                      <a:pt x="80" y="15"/>
                    </a:cubicBezTo>
                    <a:cubicBezTo>
                      <a:pt x="101" y="29"/>
                      <a:pt x="103" y="50"/>
                      <a:pt x="100" y="88"/>
                    </a:cubicBezTo>
                    <a:cubicBezTo>
                      <a:pt x="100" y="88"/>
                      <a:pt x="88" y="89"/>
                      <a:pt x="73" y="73"/>
                    </a:cubicBezTo>
                    <a:lnTo>
                      <a:pt x="61" y="65"/>
                    </a:lnTo>
                    <a:close/>
                  </a:path>
                </a:pathLst>
              </a:custGeom>
              <a:solidFill>
                <a:srgbClr val="2A2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457200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600" kern="0">
                  <a:solidFill>
                    <a:srgbClr val="003366"/>
                  </a:solidFill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1" name="iṡlíḑê">
                <a:extLst>
                  <a:ext uri="{FF2B5EF4-FFF2-40B4-BE49-F238E27FC236}">
                    <a16:creationId xmlns:a16="http://schemas.microsoft.com/office/drawing/2014/main" id="{D39B1E87-9B60-4805-AC19-2D5038D4F94D}"/>
                  </a:ext>
                </a:extLst>
              </p:cNvPr>
              <p:cNvSpPr/>
              <p:nvPr/>
            </p:nvSpPr>
            <p:spPr bwMode="auto">
              <a:xfrm flipH="1">
                <a:off x="5468938" y="1411288"/>
                <a:ext cx="257175" cy="120650"/>
              </a:xfrm>
              <a:prstGeom prst="line">
                <a:avLst/>
              </a:prstGeom>
              <a:noFill/>
              <a:ln w="19050" cap="flat">
                <a:solidFill>
                  <a:srgbClr val="939A6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 defTabSz="457200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600" kern="0">
                  <a:solidFill>
                    <a:srgbClr val="003366"/>
                  </a:solidFill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2" name="ïṧliḓé">
                <a:extLst>
                  <a:ext uri="{FF2B5EF4-FFF2-40B4-BE49-F238E27FC236}">
                    <a16:creationId xmlns:a16="http://schemas.microsoft.com/office/drawing/2014/main" id="{8F47CC49-799D-4FB8-9B1B-F656BB723474}"/>
                  </a:ext>
                </a:extLst>
              </p:cNvPr>
              <p:cNvSpPr/>
              <p:nvPr/>
            </p:nvSpPr>
            <p:spPr bwMode="auto">
              <a:xfrm>
                <a:off x="5437188" y="1474788"/>
                <a:ext cx="50800" cy="115888"/>
              </a:xfrm>
              <a:prstGeom prst="line">
                <a:avLst/>
              </a:prstGeom>
              <a:noFill/>
              <a:ln w="19050" cap="flat">
                <a:solidFill>
                  <a:srgbClr val="939A6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 defTabSz="457200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600" kern="0">
                  <a:solidFill>
                    <a:srgbClr val="003366"/>
                  </a:solidFill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3" name="iṧļîde">
                <a:extLst>
                  <a:ext uri="{FF2B5EF4-FFF2-40B4-BE49-F238E27FC236}">
                    <a16:creationId xmlns:a16="http://schemas.microsoft.com/office/drawing/2014/main" id="{ABD5F275-AEC1-4F81-AD2A-DFFAF20C5568}"/>
                  </a:ext>
                </a:extLst>
              </p:cNvPr>
              <p:cNvSpPr/>
              <p:nvPr/>
            </p:nvSpPr>
            <p:spPr bwMode="auto">
              <a:xfrm>
                <a:off x="5681663" y="1333501"/>
                <a:ext cx="185738" cy="185738"/>
              </a:xfrm>
              <a:custGeom>
                <a:avLst/>
                <a:gdLst>
                  <a:gd name="T0" fmla="*/ 6 w 29"/>
                  <a:gd name="T1" fmla="*/ 5 h 29"/>
                  <a:gd name="T2" fmla="*/ 5 w 29"/>
                  <a:gd name="T3" fmla="*/ 24 h 29"/>
                  <a:gd name="T4" fmla="*/ 23 w 29"/>
                  <a:gd name="T5" fmla="*/ 24 h 29"/>
                  <a:gd name="T6" fmla="*/ 24 w 29"/>
                  <a:gd name="T7" fmla="*/ 6 h 29"/>
                  <a:gd name="T8" fmla="*/ 6 w 29"/>
                  <a:gd name="T9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6" y="5"/>
                    </a:moveTo>
                    <a:cubicBezTo>
                      <a:pt x="0" y="10"/>
                      <a:pt x="0" y="18"/>
                      <a:pt x="5" y="24"/>
                    </a:cubicBezTo>
                    <a:cubicBezTo>
                      <a:pt x="10" y="29"/>
                      <a:pt x="18" y="29"/>
                      <a:pt x="23" y="24"/>
                    </a:cubicBezTo>
                    <a:cubicBezTo>
                      <a:pt x="29" y="19"/>
                      <a:pt x="29" y="11"/>
                      <a:pt x="24" y="6"/>
                    </a:cubicBezTo>
                    <a:cubicBezTo>
                      <a:pt x="19" y="0"/>
                      <a:pt x="11" y="0"/>
                      <a:pt x="6" y="5"/>
                    </a:cubicBezTo>
                    <a:close/>
                  </a:path>
                </a:pathLst>
              </a:custGeom>
              <a:solidFill>
                <a:srgbClr val="FCC8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457200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600" kern="0">
                  <a:solidFill>
                    <a:srgbClr val="003366"/>
                  </a:solidFill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4" name="îS1ïḋe">
                <a:extLst>
                  <a:ext uri="{FF2B5EF4-FFF2-40B4-BE49-F238E27FC236}">
                    <a16:creationId xmlns:a16="http://schemas.microsoft.com/office/drawing/2014/main" id="{773E78D0-2D02-43F2-9581-61E3F4590B63}"/>
                  </a:ext>
                </a:extLst>
              </p:cNvPr>
              <p:cNvSpPr/>
              <p:nvPr/>
            </p:nvSpPr>
            <p:spPr bwMode="auto">
              <a:xfrm>
                <a:off x="5662613" y="1609726"/>
                <a:ext cx="790575" cy="1585913"/>
              </a:xfrm>
              <a:custGeom>
                <a:avLst/>
                <a:gdLst>
                  <a:gd name="T0" fmla="*/ 44 w 123"/>
                  <a:gd name="T1" fmla="*/ 23 h 248"/>
                  <a:gd name="T2" fmla="*/ 10 w 123"/>
                  <a:gd name="T3" fmla="*/ 92 h 248"/>
                  <a:gd name="T4" fmla="*/ 17 w 123"/>
                  <a:gd name="T5" fmla="*/ 248 h 248"/>
                  <a:gd name="T6" fmla="*/ 123 w 123"/>
                  <a:gd name="T7" fmla="*/ 239 h 248"/>
                  <a:gd name="T8" fmla="*/ 96 w 123"/>
                  <a:gd name="T9" fmla="*/ 44 h 248"/>
                  <a:gd name="T10" fmla="*/ 44 w 123"/>
                  <a:gd name="T11" fmla="*/ 23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3" h="248">
                    <a:moveTo>
                      <a:pt x="44" y="23"/>
                    </a:moveTo>
                    <a:cubicBezTo>
                      <a:pt x="44" y="23"/>
                      <a:pt x="21" y="31"/>
                      <a:pt x="10" y="92"/>
                    </a:cubicBezTo>
                    <a:cubicBezTo>
                      <a:pt x="0" y="152"/>
                      <a:pt x="17" y="248"/>
                      <a:pt x="17" y="248"/>
                    </a:cubicBezTo>
                    <a:cubicBezTo>
                      <a:pt x="123" y="239"/>
                      <a:pt x="123" y="239"/>
                      <a:pt x="123" y="239"/>
                    </a:cubicBezTo>
                    <a:cubicBezTo>
                      <a:pt x="96" y="44"/>
                      <a:pt x="96" y="44"/>
                      <a:pt x="96" y="44"/>
                    </a:cubicBezTo>
                    <a:cubicBezTo>
                      <a:pt x="96" y="44"/>
                      <a:pt x="74" y="0"/>
                      <a:pt x="44" y="23"/>
                    </a:cubicBezTo>
                    <a:close/>
                  </a:path>
                </a:pathLst>
              </a:custGeom>
              <a:solidFill>
                <a:srgbClr val="FFD4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457200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600" kern="0">
                  <a:solidFill>
                    <a:srgbClr val="003366"/>
                  </a:solidFill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5" name="iṡľïďê">
                <a:extLst>
                  <a:ext uri="{FF2B5EF4-FFF2-40B4-BE49-F238E27FC236}">
                    <a16:creationId xmlns:a16="http://schemas.microsoft.com/office/drawing/2014/main" id="{70A1FE8C-4462-4E89-A338-D22CAFB07EF0}"/>
                  </a:ext>
                </a:extLst>
              </p:cNvPr>
              <p:cNvSpPr/>
              <p:nvPr/>
            </p:nvSpPr>
            <p:spPr bwMode="auto">
              <a:xfrm>
                <a:off x="6948488" y="5064126"/>
                <a:ext cx="320675" cy="293688"/>
              </a:xfrm>
              <a:custGeom>
                <a:avLst/>
                <a:gdLst>
                  <a:gd name="T0" fmla="*/ 101 w 202"/>
                  <a:gd name="T1" fmla="*/ 0 h 185"/>
                  <a:gd name="T2" fmla="*/ 202 w 202"/>
                  <a:gd name="T3" fmla="*/ 108 h 185"/>
                  <a:gd name="T4" fmla="*/ 97 w 202"/>
                  <a:gd name="T5" fmla="*/ 185 h 185"/>
                  <a:gd name="T6" fmla="*/ 0 w 202"/>
                  <a:gd name="T7" fmla="*/ 76 h 185"/>
                  <a:gd name="T8" fmla="*/ 101 w 202"/>
                  <a:gd name="T9" fmla="*/ 0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2" h="185">
                    <a:moveTo>
                      <a:pt x="101" y="0"/>
                    </a:moveTo>
                    <a:lnTo>
                      <a:pt x="202" y="108"/>
                    </a:lnTo>
                    <a:lnTo>
                      <a:pt x="97" y="185"/>
                    </a:lnTo>
                    <a:lnTo>
                      <a:pt x="0" y="76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FCC8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457200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600" kern="0">
                  <a:solidFill>
                    <a:srgbClr val="003366"/>
                  </a:solidFill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6" name="îṣḻíḍè">
                <a:extLst>
                  <a:ext uri="{FF2B5EF4-FFF2-40B4-BE49-F238E27FC236}">
                    <a16:creationId xmlns:a16="http://schemas.microsoft.com/office/drawing/2014/main" id="{B757EF3A-2EF0-4BE8-8D02-1C0B1C2D57C8}"/>
                  </a:ext>
                </a:extLst>
              </p:cNvPr>
              <p:cNvSpPr/>
              <p:nvPr/>
            </p:nvSpPr>
            <p:spPr bwMode="auto">
              <a:xfrm>
                <a:off x="5243513" y="5370513"/>
                <a:ext cx="257175" cy="300038"/>
              </a:xfrm>
              <a:custGeom>
                <a:avLst/>
                <a:gdLst>
                  <a:gd name="T0" fmla="*/ 162 w 162"/>
                  <a:gd name="T1" fmla="*/ 48 h 189"/>
                  <a:gd name="T2" fmla="*/ 118 w 162"/>
                  <a:gd name="T3" fmla="*/ 189 h 189"/>
                  <a:gd name="T4" fmla="*/ 0 w 162"/>
                  <a:gd name="T5" fmla="*/ 141 h 189"/>
                  <a:gd name="T6" fmla="*/ 41 w 162"/>
                  <a:gd name="T7" fmla="*/ 0 h 189"/>
                  <a:gd name="T8" fmla="*/ 162 w 162"/>
                  <a:gd name="T9" fmla="*/ 48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2" h="189">
                    <a:moveTo>
                      <a:pt x="162" y="48"/>
                    </a:moveTo>
                    <a:lnTo>
                      <a:pt x="118" y="189"/>
                    </a:lnTo>
                    <a:lnTo>
                      <a:pt x="0" y="141"/>
                    </a:lnTo>
                    <a:lnTo>
                      <a:pt x="41" y="0"/>
                    </a:lnTo>
                    <a:lnTo>
                      <a:pt x="162" y="48"/>
                    </a:lnTo>
                    <a:close/>
                  </a:path>
                </a:pathLst>
              </a:custGeom>
              <a:solidFill>
                <a:srgbClr val="FCC8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457200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600" kern="0">
                  <a:solidFill>
                    <a:srgbClr val="003366"/>
                  </a:solidFill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7" name="ïṩľîḓé">
                <a:extLst>
                  <a:ext uri="{FF2B5EF4-FFF2-40B4-BE49-F238E27FC236}">
                    <a16:creationId xmlns:a16="http://schemas.microsoft.com/office/drawing/2014/main" id="{C8C818BA-F4C4-4887-9E94-67485D81CDF8}"/>
                  </a:ext>
                </a:extLst>
              </p:cNvPr>
              <p:cNvSpPr/>
              <p:nvPr/>
            </p:nvSpPr>
            <p:spPr bwMode="auto">
              <a:xfrm>
                <a:off x="5900738" y="3138488"/>
                <a:ext cx="1336675" cy="2149475"/>
              </a:xfrm>
              <a:custGeom>
                <a:avLst/>
                <a:gdLst>
                  <a:gd name="T0" fmla="*/ 0 w 208"/>
                  <a:gd name="T1" fmla="*/ 68 h 336"/>
                  <a:gd name="T2" fmla="*/ 22 w 208"/>
                  <a:gd name="T3" fmla="*/ 162 h 336"/>
                  <a:gd name="T4" fmla="*/ 44 w 208"/>
                  <a:gd name="T5" fmla="*/ 215 h 336"/>
                  <a:gd name="T6" fmla="*/ 163 w 208"/>
                  <a:gd name="T7" fmla="*/ 336 h 336"/>
                  <a:gd name="T8" fmla="*/ 208 w 208"/>
                  <a:gd name="T9" fmla="*/ 307 h 336"/>
                  <a:gd name="T10" fmla="*/ 96 w 208"/>
                  <a:gd name="T11" fmla="*/ 166 h 336"/>
                  <a:gd name="T12" fmla="*/ 61 w 208"/>
                  <a:gd name="T13" fmla="*/ 0 h 336"/>
                  <a:gd name="T14" fmla="*/ 0 w 208"/>
                  <a:gd name="T15" fmla="*/ 68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8" h="336">
                    <a:moveTo>
                      <a:pt x="0" y="68"/>
                    </a:moveTo>
                    <a:cubicBezTo>
                      <a:pt x="22" y="162"/>
                      <a:pt x="22" y="162"/>
                      <a:pt x="22" y="162"/>
                    </a:cubicBezTo>
                    <a:cubicBezTo>
                      <a:pt x="26" y="180"/>
                      <a:pt x="33" y="198"/>
                      <a:pt x="44" y="215"/>
                    </a:cubicBezTo>
                    <a:cubicBezTo>
                      <a:pt x="163" y="336"/>
                      <a:pt x="163" y="336"/>
                      <a:pt x="163" y="336"/>
                    </a:cubicBezTo>
                    <a:cubicBezTo>
                      <a:pt x="208" y="307"/>
                      <a:pt x="208" y="307"/>
                      <a:pt x="208" y="307"/>
                    </a:cubicBezTo>
                    <a:cubicBezTo>
                      <a:pt x="96" y="166"/>
                      <a:pt x="96" y="166"/>
                      <a:pt x="96" y="166"/>
                    </a:cubicBezTo>
                    <a:cubicBezTo>
                      <a:pt x="61" y="0"/>
                      <a:pt x="61" y="0"/>
                      <a:pt x="61" y="0"/>
                    </a:cubicBezTo>
                    <a:lnTo>
                      <a:pt x="0" y="68"/>
                    </a:lnTo>
                    <a:close/>
                  </a:path>
                </a:pathLst>
              </a:custGeom>
              <a:solidFill>
                <a:srgbClr val="23232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457200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600" kern="0">
                  <a:solidFill>
                    <a:srgbClr val="003366"/>
                  </a:solidFill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8" name="îṩ1ïḑê">
                <a:extLst>
                  <a:ext uri="{FF2B5EF4-FFF2-40B4-BE49-F238E27FC236}">
                    <a16:creationId xmlns:a16="http://schemas.microsoft.com/office/drawing/2014/main" id="{EC331A94-1E67-4F41-811E-7057A15404C2}"/>
                  </a:ext>
                </a:extLst>
              </p:cNvPr>
              <p:cNvSpPr/>
              <p:nvPr/>
            </p:nvSpPr>
            <p:spPr bwMode="auto">
              <a:xfrm>
                <a:off x="6877050" y="5178426"/>
                <a:ext cx="501650" cy="576263"/>
              </a:xfrm>
              <a:custGeom>
                <a:avLst/>
                <a:gdLst>
                  <a:gd name="T0" fmla="*/ 59 w 78"/>
                  <a:gd name="T1" fmla="*/ 1 h 90"/>
                  <a:gd name="T2" fmla="*/ 54 w 78"/>
                  <a:gd name="T3" fmla="*/ 3 h 90"/>
                  <a:gd name="T4" fmla="*/ 45 w 78"/>
                  <a:gd name="T5" fmla="*/ 18 h 90"/>
                  <a:gd name="T6" fmla="*/ 29 w 78"/>
                  <a:gd name="T7" fmla="*/ 21 h 90"/>
                  <a:gd name="T8" fmla="*/ 25 w 78"/>
                  <a:gd name="T9" fmla="*/ 22 h 90"/>
                  <a:gd name="T10" fmla="*/ 2 w 78"/>
                  <a:gd name="T11" fmla="*/ 76 h 90"/>
                  <a:gd name="T12" fmla="*/ 2 w 78"/>
                  <a:gd name="T13" fmla="*/ 86 h 90"/>
                  <a:gd name="T14" fmla="*/ 2 w 78"/>
                  <a:gd name="T15" fmla="*/ 86 h 90"/>
                  <a:gd name="T16" fmla="*/ 9 w 78"/>
                  <a:gd name="T17" fmla="*/ 87 h 90"/>
                  <a:gd name="T18" fmla="*/ 75 w 78"/>
                  <a:gd name="T19" fmla="*/ 24 h 90"/>
                  <a:gd name="T20" fmla="*/ 75 w 78"/>
                  <a:gd name="T21" fmla="*/ 15 h 90"/>
                  <a:gd name="T22" fmla="*/ 62 w 78"/>
                  <a:gd name="T23" fmla="*/ 2 h 90"/>
                  <a:gd name="T24" fmla="*/ 61 w 78"/>
                  <a:gd name="T25" fmla="*/ 2 h 90"/>
                  <a:gd name="T26" fmla="*/ 59 w 78"/>
                  <a:gd name="T27" fmla="*/ 1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8" h="90">
                    <a:moveTo>
                      <a:pt x="59" y="1"/>
                    </a:moveTo>
                    <a:cubicBezTo>
                      <a:pt x="57" y="0"/>
                      <a:pt x="55" y="1"/>
                      <a:pt x="54" y="3"/>
                    </a:cubicBezTo>
                    <a:cubicBezTo>
                      <a:pt x="54" y="7"/>
                      <a:pt x="51" y="13"/>
                      <a:pt x="45" y="18"/>
                    </a:cubicBezTo>
                    <a:cubicBezTo>
                      <a:pt x="38" y="24"/>
                      <a:pt x="32" y="22"/>
                      <a:pt x="29" y="21"/>
                    </a:cubicBezTo>
                    <a:cubicBezTo>
                      <a:pt x="28" y="20"/>
                      <a:pt x="26" y="21"/>
                      <a:pt x="25" y="22"/>
                    </a:cubicBezTo>
                    <a:cubicBezTo>
                      <a:pt x="2" y="76"/>
                      <a:pt x="2" y="76"/>
                      <a:pt x="2" y="76"/>
                    </a:cubicBezTo>
                    <a:cubicBezTo>
                      <a:pt x="0" y="79"/>
                      <a:pt x="0" y="83"/>
                      <a:pt x="2" y="86"/>
                    </a:cubicBezTo>
                    <a:cubicBezTo>
                      <a:pt x="2" y="86"/>
                      <a:pt x="2" y="86"/>
                      <a:pt x="2" y="86"/>
                    </a:cubicBezTo>
                    <a:cubicBezTo>
                      <a:pt x="3" y="89"/>
                      <a:pt x="7" y="90"/>
                      <a:pt x="9" y="87"/>
                    </a:cubicBezTo>
                    <a:cubicBezTo>
                      <a:pt x="75" y="24"/>
                      <a:pt x="75" y="24"/>
                      <a:pt x="75" y="24"/>
                    </a:cubicBezTo>
                    <a:cubicBezTo>
                      <a:pt x="78" y="21"/>
                      <a:pt x="77" y="17"/>
                      <a:pt x="75" y="15"/>
                    </a:cubicBezTo>
                    <a:cubicBezTo>
                      <a:pt x="62" y="2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lnTo>
                      <a:pt x="59" y="1"/>
                    </a:lnTo>
                    <a:close/>
                  </a:path>
                </a:pathLst>
              </a:custGeom>
              <a:solidFill>
                <a:srgbClr val="1F25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457200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600" kern="0">
                  <a:solidFill>
                    <a:srgbClr val="003366"/>
                  </a:solidFill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9" name="ïṩḷiḍé">
                <a:extLst>
                  <a:ext uri="{FF2B5EF4-FFF2-40B4-BE49-F238E27FC236}">
                    <a16:creationId xmlns:a16="http://schemas.microsoft.com/office/drawing/2014/main" id="{9BB33B93-E8E9-4FA9-A952-A55B1DDD782F}"/>
                  </a:ext>
                </a:extLst>
              </p:cNvPr>
              <p:cNvSpPr/>
              <p:nvPr/>
            </p:nvSpPr>
            <p:spPr bwMode="auto">
              <a:xfrm>
                <a:off x="5211763" y="2978151"/>
                <a:ext cx="1169988" cy="2597150"/>
              </a:xfrm>
              <a:custGeom>
                <a:avLst/>
                <a:gdLst>
                  <a:gd name="T0" fmla="*/ 82 w 182"/>
                  <a:gd name="T1" fmla="*/ 4 h 406"/>
                  <a:gd name="T2" fmla="*/ 0 w 182"/>
                  <a:gd name="T3" fmla="*/ 390 h 406"/>
                  <a:gd name="T4" fmla="*/ 49 w 182"/>
                  <a:gd name="T5" fmla="*/ 406 h 406"/>
                  <a:gd name="T6" fmla="*/ 104 w 182"/>
                  <a:gd name="T7" fmla="*/ 200 h 406"/>
                  <a:gd name="T8" fmla="*/ 167 w 182"/>
                  <a:gd name="T9" fmla="*/ 69 h 406"/>
                  <a:gd name="T10" fmla="*/ 176 w 182"/>
                  <a:gd name="T11" fmla="*/ 51 h 406"/>
                  <a:gd name="T12" fmla="*/ 181 w 182"/>
                  <a:gd name="T13" fmla="*/ 14 h 406"/>
                  <a:gd name="T14" fmla="*/ 181 w 182"/>
                  <a:gd name="T15" fmla="*/ 0 h 406"/>
                  <a:gd name="T16" fmla="*/ 82 w 182"/>
                  <a:gd name="T17" fmla="*/ 4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2" h="406">
                    <a:moveTo>
                      <a:pt x="82" y="4"/>
                    </a:moveTo>
                    <a:cubicBezTo>
                      <a:pt x="0" y="390"/>
                      <a:pt x="0" y="390"/>
                      <a:pt x="0" y="390"/>
                    </a:cubicBezTo>
                    <a:cubicBezTo>
                      <a:pt x="49" y="406"/>
                      <a:pt x="49" y="406"/>
                      <a:pt x="49" y="406"/>
                    </a:cubicBezTo>
                    <a:cubicBezTo>
                      <a:pt x="104" y="200"/>
                      <a:pt x="104" y="200"/>
                      <a:pt x="104" y="200"/>
                    </a:cubicBezTo>
                    <a:cubicBezTo>
                      <a:pt x="167" y="69"/>
                      <a:pt x="167" y="69"/>
                      <a:pt x="167" y="69"/>
                    </a:cubicBezTo>
                    <a:cubicBezTo>
                      <a:pt x="170" y="64"/>
                      <a:pt x="173" y="57"/>
                      <a:pt x="176" y="51"/>
                    </a:cubicBezTo>
                    <a:cubicBezTo>
                      <a:pt x="180" y="39"/>
                      <a:pt x="182" y="26"/>
                      <a:pt x="181" y="14"/>
                    </a:cubicBezTo>
                    <a:cubicBezTo>
                      <a:pt x="181" y="0"/>
                      <a:pt x="181" y="0"/>
                      <a:pt x="181" y="0"/>
                    </a:cubicBezTo>
                    <a:lnTo>
                      <a:pt x="82" y="4"/>
                    </a:lnTo>
                    <a:close/>
                  </a:path>
                </a:pathLst>
              </a:custGeom>
              <a:solidFill>
                <a:srgbClr val="3836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457200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600" kern="0">
                  <a:solidFill>
                    <a:srgbClr val="003366"/>
                  </a:solidFill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0" name="i$1íḋe">
                <a:extLst>
                  <a:ext uri="{FF2B5EF4-FFF2-40B4-BE49-F238E27FC236}">
                    <a16:creationId xmlns:a16="http://schemas.microsoft.com/office/drawing/2014/main" id="{7CCB1945-CCFD-4AB3-98A3-0FC6B3FC7A38}"/>
                  </a:ext>
                </a:extLst>
              </p:cNvPr>
              <p:cNvSpPr/>
              <p:nvPr/>
            </p:nvSpPr>
            <p:spPr bwMode="auto">
              <a:xfrm>
                <a:off x="4800600" y="5518151"/>
                <a:ext cx="668338" cy="287338"/>
              </a:xfrm>
              <a:custGeom>
                <a:avLst/>
                <a:gdLst>
                  <a:gd name="T0" fmla="*/ 104 w 104"/>
                  <a:gd name="T1" fmla="*/ 18 h 45"/>
                  <a:gd name="T2" fmla="*/ 100 w 104"/>
                  <a:gd name="T3" fmla="*/ 15 h 45"/>
                  <a:gd name="T4" fmla="*/ 82 w 104"/>
                  <a:gd name="T5" fmla="*/ 15 h 45"/>
                  <a:gd name="T6" fmla="*/ 72 w 104"/>
                  <a:gd name="T7" fmla="*/ 3 h 45"/>
                  <a:gd name="T8" fmla="*/ 68 w 104"/>
                  <a:gd name="T9" fmla="*/ 0 h 45"/>
                  <a:gd name="T10" fmla="*/ 10 w 104"/>
                  <a:gd name="T11" fmla="*/ 8 h 45"/>
                  <a:gd name="T12" fmla="*/ 2 w 104"/>
                  <a:gd name="T13" fmla="*/ 13 h 45"/>
                  <a:gd name="T14" fmla="*/ 2 w 104"/>
                  <a:gd name="T15" fmla="*/ 13 h 45"/>
                  <a:gd name="T16" fmla="*/ 4 w 104"/>
                  <a:gd name="T17" fmla="*/ 21 h 45"/>
                  <a:gd name="T18" fmla="*/ 93 w 104"/>
                  <a:gd name="T19" fmla="*/ 44 h 45"/>
                  <a:gd name="T20" fmla="*/ 101 w 104"/>
                  <a:gd name="T21" fmla="*/ 39 h 45"/>
                  <a:gd name="T22" fmla="*/ 104 w 104"/>
                  <a:gd name="T23" fmla="*/ 22 h 45"/>
                  <a:gd name="T24" fmla="*/ 104 w 104"/>
                  <a:gd name="T25" fmla="*/ 21 h 45"/>
                  <a:gd name="T26" fmla="*/ 104 w 104"/>
                  <a:gd name="T27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4" h="45">
                    <a:moveTo>
                      <a:pt x="104" y="18"/>
                    </a:moveTo>
                    <a:cubicBezTo>
                      <a:pt x="104" y="16"/>
                      <a:pt x="102" y="15"/>
                      <a:pt x="100" y="15"/>
                    </a:cubicBezTo>
                    <a:cubicBezTo>
                      <a:pt x="96" y="17"/>
                      <a:pt x="90" y="18"/>
                      <a:pt x="82" y="15"/>
                    </a:cubicBezTo>
                    <a:cubicBezTo>
                      <a:pt x="74" y="12"/>
                      <a:pt x="72" y="7"/>
                      <a:pt x="72" y="3"/>
                    </a:cubicBezTo>
                    <a:cubicBezTo>
                      <a:pt x="71" y="2"/>
                      <a:pt x="70" y="0"/>
                      <a:pt x="68" y="0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7" y="9"/>
                      <a:pt x="4" y="11"/>
                      <a:pt x="2" y="1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0" y="16"/>
                      <a:pt x="1" y="20"/>
                      <a:pt x="4" y="21"/>
                    </a:cubicBezTo>
                    <a:cubicBezTo>
                      <a:pt x="93" y="44"/>
                      <a:pt x="93" y="44"/>
                      <a:pt x="93" y="44"/>
                    </a:cubicBezTo>
                    <a:cubicBezTo>
                      <a:pt x="96" y="45"/>
                      <a:pt x="100" y="43"/>
                      <a:pt x="101" y="39"/>
                    </a:cubicBezTo>
                    <a:cubicBezTo>
                      <a:pt x="104" y="22"/>
                      <a:pt x="104" y="22"/>
                      <a:pt x="104" y="22"/>
                    </a:cubicBezTo>
                    <a:cubicBezTo>
                      <a:pt x="104" y="21"/>
                      <a:pt x="104" y="21"/>
                      <a:pt x="104" y="21"/>
                    </a:cubicBezTo>
                    <a:lnTo>
                      <a:pt x="104" y="18"/>
                    </a:lnTo>
                    <a:close/>
                  </a:path>
                </a:pathLst>
              </a:custGeom>
              <a:solidFill>
                <a:srgbClr val="1F25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457200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600" kern="0">
                  <a:solidFill>
                    <a:srgbClr val="003366"/>
                  </a:solidFill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1" name="íSḻiḍe">
                <a:extLst>
                  <a:ext uri="{FF2B5EF4-FFF2-40B4-BE49-F238E27FC236}">
                    <a16:creationId xmlns:a16="http://schemas.microsoft.com/office/drawing/2014/main" id="{65052929-13E5-4056-B9BA-ACB8D3341E6A}"/>
                  </a:ext>
                </a:extLst>
              </p:cNvPr>
              <p:cNvSpPr/>
              <p:nvPr/>
            </p:nvSpPr>
            <p:spPr bwMode="auto">
              <a:xfrm>
                <a:off x="5610225" y="2716213"/>
                <a:ext cx="1169988" cy="863600"/>
              </a:xfrm>
              <a:custGeom>
                <a:avLst/>
                <a:gdLst>
                  <a:gd name="T0" fmla="*/ 166 w 182"/>
                  <a:gd name="T1" fmla="*/ 9 h 135"/>
                  <a:gd name="T2" fmla="*/ 181 w 182"/>
                  <a:gd name="T3" fmla="*/ 95 h 135"/>
                  <a:gd name="T4" fmla="*/ 173 w 182"/>
                  <a:gd name="T5" fmla="*/ 107 h 135"/>
                  <a:gd name="T6" fmla="*/ 29 w 182"/>
                  <a:gd name="T7" fmla="*/ 134 h 135"/>
                  <a:gd name="T8" fmla="*/ 17 w 182"/>
                  <a:gd name="T9" fmla="*/ 126 h 135"/>
                  <a:gd name="T10" fmla="*/ 2 w 182"/>
                  <a:gd name="T11" fmla="*/ 47 h 135"/>
                  <a:gd name="T12" fmla="*/ 9 w 182"/>
                  <a:gd name="T13" fmla="*/ 35 h 135"/>
                  <a:gd name="T14" fmla="*/ 154 w 182"/>
                  <a:gd name="T15" fmla="*/ 1 h 135"/>
                  <a:gd name="T16" fmla="*/ 166 w 182"/>
                  <a:gd name="T17" fmla="*/ 9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2" h="135">
                    <a:moveTo>
                      <a:pt x="166" y="9"/>
                    </a:moveTo>
                    <a:cubicBezTo>
                      <a:pt x="181" y="95"/>
                      <a:pt x="181" y="95"/>
                      <a:pt x="181" y="95"/>
                    </a:cubicBezTo>
                    <a:cubicBezTo>
                      <a:pt x="182" y="100"/>
                      <a:pt x="179" y="106"/>
                      <a:pt x="173" y="107"/>
                    </a:cubicBezTo>
                    <a:cubicBezTo>
                      <a:pt x="29" y="134"/>
                      <a:pt x="29" y="134"/>
                      <a:pt x="29" y="134"/>
                    </a:cubicBezTo>
                    <a:cubicBezTo>
                      <a:pt x="23" y="135"/>
                      <a:pt x="18" y="132"/>
                      <a:pt x="17" y="126"/>
                    </a:cubicBezTo>
                    <a:cubicBezTo>
                      <a:pt x="2" y="47"/>
                      <a:pt x="2" y="47"/>
                      <a:pt x="2" y="47"/>
                    </a:cubicBezTo>
                    <a:cubicBezTo>
                      <a:pt x="0" y="41"/>
                      <a:pt x="4" y="36"/>
                      <a:pt x="9" y="35"/>
                    </a:cubicBezTo>
                    <a:cubicBezTo>
                      <a:pt x="154" y="1"/>
                      <a:pt x="154" y="1"/>
                      <a:pt x="154" y="1"/>
                    </a:cubicBezTo>
                    <a:cubicBezTo>
                      <a:pt x="159" y="0"/>
                      <a:pt x="165" y="3"/>
                      <a:pt x="166" y="9"/>
                    </a:cubicBezTo>
                    <a:close/>
                  </a:path>
                </a:pathLst>
              </a:custGeom>
              <a:solidFill>
                <a:srgbClr val="4C2C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457200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600" kern="0">
                  <a:solidFill>
                    <a:srgbClr val="003366"/>
                  </a:solidFill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2" name="ïšľíḓé">
                <a:extLst>
                  <a:ext uri="{FF2B5EF4-FFF2-40B4-BE49-F238E27FC236}">
                    <a16:creationId xmlns:a16="http://schemas.microsoft.com/office/drawing/2014/main" id="{692AAD44-DBDF-4A93-935B-77020CCD5A88}"/>
                  </a:ext>
                </a:extLst>
              </p:cNvPr>
              <p:cNvSpPr/>
              <p:nvPr/>
            </p:nvSpPr>
            <p:spPr bwMode="auto">
              <a:xfrm>
                <a:off x="6124575" y="3067051"/>
                <a:ext cx="168275" cy="166688"/>
              </a:xfrm>
              <a:custGeom>
                <a:avLst/>
                <a:gdLst>
                  <a:gd name="T0" fmla="*/ 3 w 26"/>
                  <a:gd name="T1" fmla="*/ 18 h 26"/>
                  <a:gd name="T2" fmla="*/ 18 w 26"/>
                  <a:gd name="T3" fmla="*/ 23 h 26"/>
                  <a:gd name="T4" fmla="*/ 23 w 26"/>
                  <a:gd name="T5" fmla="*/ 8 h 26"/>
                  <a:gd name="T6" fmla="*/ 8 w 26"/>
                  <a:gd name="T7" fmla="*/ 3 h 26"/>
                  <a:gd name="T8" fmla="*/ 3 w 26"/>
                  <a:gd name="T9" fmla="*/ 1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6">
                    <a:moveTo>
                      <a:pt x="3" y="18"/>
                    </a:moveTo>
                    <a:cubicBezTo>
                      <a:pt x="6" y="23"/>
                      <a:pt x="12" y="26"/>
                      <a:pt x="18" y="23"/>
                    </a:cubicBezTo>
                    <a:cubicBezTo>
                      <a:pt x="23" y="20"/>
                      <a:pt x="26" y="13"/>
                      <a:pt x="23" y="8"/>
                    </a:cubicBezTo>
                    <a:cubicBezTo>
                      <a:pt x="20" y="2"/>
                      <a:pt x="13" y="0"/>
                      <a:pt x="8" y="3"/>
                    </a:cubicBezTo>
                    <a:cubicBezTo>
                      <a:pt x="2" y="6"/>
                      <a:pt x="0" y="12"/>
                      <a:pt x="3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457200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600" kern="0">
                  <a:solidFill>
                    <a:srgbClr val="003366"/>
                  </a:solidFill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3" name="îsľíḋê">
                <a:extLst>
                  <a:ext uri="{FF2B5EF4-FFF2-40B4-BE49-F238E27FC236}">
                    <a16:creationId xmlns:a16="http://schemas.microsoft.com/office/drawing/2014/main" id="{86DBDC95-54B8-4871-BE64-6B740F795F4A}"/>
                  </a:ext>
                </a:extLst>
              </p:cNvPr>
              <p:cNvSpPr/>
              <p:nvPr/>
            </p:nvSpPr>
            <p:spPr bwMode="auto">
              <a:xfrm>
                <a:off x="6035675" y="3349626"/>
                <a:ext cx="282575" cy="280988"/>
              </a:xfrm>
              <a:custGeom>
                <a:avLst/>
                <a:gdLst>
                  <a:gd name="T0" fmla="*/ 1 w 44"/>
                  <a:gd name="T1" fmla="*/ 24 h 44"/>
                  <a:gd name="T2" fmla="*/ 24 w 44"/>
                  <a:gd name="T3" fmla="*/ 44 h 44"/>
                  <a:gd name="T4" fmla="*/ 44 w 44"/>
                  <a:gd name="T5" fmla="*/ 21 h 44"/>
                  <a:gd name="T6" fmla="*/ 21 w 44"/>
                  <a:gd name="T7" fmla="*/ 1 h 44"/>
                  <a:gd name="T8" fmla="*/ 1 w 44"/>
                  <a:gd name="T9" fmla="*/ 2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4">
                    <a:moveTo>
                      <a:pt x="1" y="24"/>
                    </a:moveTo>
                    <a:cubicBezTo>
                      <a:pt x="2" y="35"/>
                      <a:pt x="12" y="44"/>
                      <a:pt x="24" y="44"/>
                    </a:cubicBezTo>
                    <a:cubicBezTo>
                      <a:pt x="36" y="43"/>
                      <a:pt x="44" y="33"/>
                      <a:pt x="44" y="21"/>
                    </a:cubicBezTo>
                    <a:cubicBezTo>
                      <a:pt x="43" y="9"/>
                      <a:pt x="33" y="0"/>
                      <a:pt x="21" y="1"/>
                    </a:cubicBezTo>
                    <a:cubicBezTo>
                      <a:pt x="9" y="2"/>
                      <a:pt x="0" y="12"/>
                      <a:pt x="1" y="24"/>
                    </a:cubicBezTo>
                    <a:close/>
                  </a:path>
                </a:pathLst>
              </a:custGeom>
              <a:solidFill>
                <a:srgbClr val="FCC8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457200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600" kern="0">
                  <a:solidFill>
                    <a:srgbClr val="003366"/>
                  </a:solidFill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4" name="ïśḷîďè">
                <a:extLst>
                  <a:ext uri="{FF2B5EF4-FFF2-40B4-BE49-F238E27FC236}">
                    <a16:creationId xmlns:a16="http://schemas.microsoft.com/office/drawing/2014/main" id="{F7D67F1A-0C60-4ACD-A32C-FC36B1DAB17F}"/>
                  </a:ext>
                </a:extLst>
              </p:cNvPr>
              <p:cNvSpPr/>
              <p:nvPr/>
            </p:nvSpPr>
            <p:spPr bwMode="auto">
              <a:xfrm>
                <a:off x="6137275" y="2427288"/>
                <a:ext cx="400050" cy="1011238"/>
              </a:xfrm>
              <a:custGeom>
                <a:avLst/>
                <a:gdLst>
                  <a:gd name="T0" fmla="*/ 9 w 62"/>
                  <a:gd name="T1" fmla="*/ 8 h 158"/>
                  <a:gd name="T2" fmla="*/ 24 w 62"/>
                  <a:gd name="T3" fmla="*/ 76 h 158"/>
                  <a:gd name="T4" fmla="*/ 0 w 62"/>
                  <a:gd name="T5" fmla="*/ 151 h 158"/>
                  <a:gd name="T6" fmla="*/ 21 w 62"/>
                  <a:gd name="T7" fmla="*/ 158 h 158"/>
                  <a:gd name="T8" fmla="*/ 59 w 62"/>
                  <a:gd name="T9" fmla="*/ 85 h 158"/>
                  <a:gd name="T10" fmla="*/ 61 w 62"/>
                  <a:gd name="T11" fmla="*/ 71 h 158"/>
                  <a:gd name="T12" fmla="*/ 52 w 62"/>
                  <a:gd name="T13" fmla="*/ 0 h 158"/>
                  <a:gd name="T14" fmla="*/ 9 w 62"/>
                  <a:gd name="T15" fmla="*/ 8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" h="158">
                    <a:moveTo>
                      <a:pt x="9" y="8"/>
                    </a:moveTo>
                    <a:cubicBezTo>
                      <a:pt x="24" y="76"/>
                      <a:pt x="24" y="76"/>
                      <a:pt x="24" y="76"/>
                    </a:cubicBezTo>
                    <a:cubicBezTo>
                      <a:pt x="0" y="151"/>
                      <a:pt x="0" y="151"/>
                      <a:pt x="0" y="151"/>
                    </a:cubicBezTo>
                    <a:cubicBezTo>
                      <a:pt x="21" y="158"/>
                      <a:pt x="21" y="158"/>
                      <a:pt x="21" y="158"/>
                    </a:cubicBezTo>
                    <a:cubicBezTo>
                      <a:pt x="59" y="85"/>
                      <a:pt x="59" y="85"/>
                      <a:pt x="59" y="85"/>
                    </a:cubicBezTo>
                    <a:cubicBezTo>
                      <a:pt x="61" y="81"/>
                      <a:pt x="62" y="76"/>
                      <a:pt x="61" y="71"/>
                    </a:cubicBezTo>
                    <a:cubicBezTo>
                      <a:pt x="52" y="0"/>
                      <a:pt x="52" y="0"/>
                      <a:pt x="52" y="0"/>
                    </a:cubicBezTo>
                    <a:lnTo>
                      <a:pt x="9" y="8"/>
                    </a:lnTo>
                    <a:close/>
                  </a:path>
                </a:pathLst>
              </a:custGeom>
              <a:solidFill>
                <a:srgbClr val="FFC8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457200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600" kern="0">
                  <a:solidFill>
                    <a:srgbClr val="003366"/>
                  </a:solidFill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5" name="iṣlíḋe">
                <a:extLst>
                  <a:ext uri="{FF2B5EF4-FFF2-40B4-BE49-F238E27FC236}">
                    <a16:creationId xmlns:a16="http://schemas.microsoft.com/office/drawing/2014/main" id="{AA4BD8CE-0431-4C99-A829-02D10D51DDC3}"/>
                  </a:ext>
                </a:extLst>
              </p:cNvPr>
              <p:cNvSpPr/>
              <p:nvPr/>
            </p:nvSpPr>
            <p:spPr bwMode="auto">
              <a:xfrm>
                <a:off x="5970588" y="1808163"/>
                <a:ext cx="566738" cy="804863"/>
              </a:xfrm>
              <a:custGeom>
                <a:avLst/>
                <a:gdLst>
                  <a:gd name="T0" fmla="*/ 48 w 88"/>
                  <a:gd name="T1" fmla="*/ 13 h 126"/>
                  <a:gd name="T2" fmla="*/ 88 w 88"/>
                  <a:gd name="T3" fmla="*/ 113 h 126"/>
                  <a:gd name="T4" fmla="*/ 27 w 88"/>
                  <a:gd name="T5" fmla="*/ 126 h 126"/>
                  <a:gd name="T6" fmla="*/ 7 w 88"/>
                  <a:gd name="T7" fmla="*/ 28 h 126"/>
                  <a:gd name="T8" fmla="*/ 48 w 88"/>
                  <a:gd name="T9" fmla="*/ 13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126">
                    <a:moveTo>
                      <a:pt x="48" y="13"/>
                    </a:moveTo>
                    <a:cubicBezTo>
                      <a:pt x="62" y="25"/>
                      <a:pt x="79" y="52"/>
                      <a:pt x="88" y="113"/>
                    </a:cubicBezTo>
                    <a:cubicBezTo>
                      <a:pt x="27" y="126"/>
                      <a:pt x="27" y="126"/>
                      <a:pt x="27" y="126"/>
                    </a:cubicBezTo>
                    <a:cubicBezTo>
                      <a:pt x="27" y="126"/>
                      <a:pt x="0" y="65"/>
                      <a:pt x="7" y="28"/>
                    </a:cubicBezTo>
                    <a:cubicBezTo>
                      <a:pt x="11" y="8"/>
                      <a:pt x="33" y="0"/>
                      <a:pt x="48" y="13"/>
                    </a:cubicBezTo>
                    <a:close/>
                  </a:path>
                </a:pathLst>
              </a:custGeom>
              <a:solidFill>
                <a:srgbClr val="FFD4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457200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600" kern="0">
                  <a:solidFill>
                    <a:srgbClr val="003366"/>
                  </a:solidFill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6" name="iṣ1iḋé">
                <a:extLst>
                  <a:ext uri="{FF2B5EF4-FFF2-40B4-BE49-F238E27FC236}">
                    <a16:creationId xmlns:a16="http://schemas.microsoft.com/office/drawing/2014/main" id="{37828460-FDC3-4654-81FE-205ACEB54086}"/>
                  </a:ext>
                </a:extLst>
              </p:cNvPr>
              <p:cNvSpPr/>
              <p:nvPr/>
            </p:nvSpPr>
            <p:spPr bwMode="auto">
              <a:xfrm>
                <a:off x="6008688" y="2139951"/>
                <a:ext cx="212725" cy="473075"/>
              </a:xfrm>
              <a:custGeom>
                <a:avLst/>
                <a:gdLst>
                  <a:gd name="T0" fmla="*/ 33 w 33"/>
                  <a:gd name="T1" fmla="*/ 73 h 74"/>
                  <a:gd name="T2" fmla="*/ 21 w 33"/>
                  <a:gd name="T3" fmla="*/ 74 h 74"/>
                  <a:gd name="T4" fmla="*/ 0 w 33"/>
                  <a:gd name="T5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74">
                    <a:moveTo>
                      <a:pt x="33" y="73"/>
                    </a:moveTo>
                    <a:cubicBezTo>
                      <a:pt x="21" y="74"/>
                      <a:pt x="21" y="74"/>
                      <a:pt x="21" y="74"/>
                    </a:cubicBezTo>
                    <a:cubicBezTo>
                      <a:pt x="21" y="74"/>
                      <a:pt x="0" y="45"/>
                      <a:pt x="0" y="0"/>
                    </a:cubicBezTo>
                  </a:path>
                </a:pathLst>
              </a:custGeom>
              <a:noFill/>
              <a:ln w="25400" cap="rnd">
                <a:solidFill>
                  <a:srgbClr val="EDBA6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 defTabSz="457200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600" kern="0">
                  <a:solidFill>
                    <a:srgbClr val="003366"/>
                  </a:solidFill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</p:grpSp>
        <p:pic>
          <p:nvPicPr>
            <p:cNvPr id="122" name="图片 121">
              <a:extLst>
                <a:ext uri="{FF2B5EF4-FFF2-40B4-BE49-F238E27FC236}">
                  <a16:creationId xmlns:a16="http://schemas.microsoft.com/office/drawing/2014/main" id="{0B535CE8-7C47-4E60-B441-39C97EFAAF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7285285">
              <a:off x="3054900" y="4450934"/>
              <a:ext cx="170030" cy="205546"/>
            </a:xfrm>
            <a:prstGeom prst="rect">
              <a:avLst/>
            </a:prstGeom>
          </p:spPr>
        </p:pic>
      </p:grpSp>
      <p:graphicFrame>
        <p:nvGraphicFramePr>
          <p:cNvPr id="174" name="对象 173">
            <a:extLst>
              <a:ext uri="{FF2B5EF4-FFF2-40B4-BE49-F238E27FC236}">
                <a16:creationId xmlns:a16="http://schemas.microsoft.com/office/drawing/2014/main" id="{93C71B1A-3AB0-46FB-80F6-97C2AD2D25A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43998528"/>
              </p:ext>
            </p:extLst>
          </p:nvPr>
        </p:nvGraphicFramePr>
        <p:xfrm>
          <a:off x="4238406" y="3645954"/>
          <a:ext cx="654743" cy="8902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3" imgW="1333323" imgH="2632619" progId="Visio.Drawing.11">
                  <p:embed/>
                </p:oleObj>
              </mc:Choice>
              <mc:Fallback>
                <p:oleObj name="Visio" r:id="rId3" imgW="1333323" imgH="2632619" progId="Visio.Drawing.11">
                  <p:embed/>
                  <p:pic>
                    <p:nvPicPr>
                      <p:cNvPr id="128" name="对象 127">
                        <a:extLst>
                          <a:ext uri="{FF2B5EF4-FFF2-40B4-BE49-F238E27FC236}">
                            <a16:creationId xmlns:a16="http://schemas.microsoft.com/office/drawing/2014/main" id="{B3082160-6BE9-4F1C-8C95-53F69A147C7F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8406" y="3645954"/>
                        <a:ext cx="654743" cy="89020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77" name="组合 176">
            <a:extLst>
              <a:ext uri="{FF2B5EF4-FFF2-40B4-BE49-F238E27FC236}">
                <a16:creationId xmlns:a16="http://schemas.microsoft.com/office/drawing/2014/main" id="{FD6D08E7-49BE-42E8-BDAB-DDA8FC5D709A}"/>
              </a:ext>
            </a:extLst>
          </p:cNvPr>
          <p:cNvGrpSpPr/>
          <p:nvPr/>
        </p:nvGrpSpPr>
        <p:grpSpPr>
          <a:xfrm rot="11139157">
            <a:off x="3244870" y="2648318"/>
            <a:ext cx="366534" cy="382127"/>
            <a:chOff x="3686167" y="1939046"/>
            <a:chExt cx="470760" cy="488140"/>
          </a:xfrm>
        </p:grpSpPr>
        <p:sp>
          <p:nvSpPr>
            <p:cNvPr id="178" name="椭圆 177">
              <a:extLst>
                <a:ext uri="{FF2B5EF4-FFF2-40B4-BE49-F238E27FC236}">
                  <a16:creationId xmlns:a16="http://schemas.microsoft.com/office/drawing/2014/main" id="{7A8F74D1-AA0B-4281-8717-AEE7B0759382}"/>
                </a:ext>
              </a:extLst>
            </p:cNvPr>
            <p:cNvSpPr/>
            <p:nvPr/>
          </p:nvSpPr>
          <p:spPr bwMode="auto">
            <a:xfrm rot="20311155">
              <a:off x="4004898" y="2014070"/>
              <a:ext cx="148824" cy="408991"/>
            </a:xfrm>
            <a:prstGeom prst="ellipse">
              <a:avLst/>
            </a:prstGeom>
            <a:solidFill>
              <a:srgbClr val="7030A0">
                <a:alpha val="51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41" eaLnBrk="0" fontAlgn="auto" hangingPunct="0">
                <a:spcBef>
                  <a:spcPts val="0"/>
                </a:spcBef>
                <a:spcAft>
                  <a:spcPts val="0"/>
                </a:spcAft>
              </a:pPr>
              <a:endParaRPr lang="zh-CN" altLang="en-US" sz="1600">
                <a:solidFill>
                  <a:srgbClr val="003366"/>
                </a:solidFill>
                <a:latin typeface="Times" panose="02020603050405020304" pitchFamily="18" charset="0"/>
                <a:ea typeface="宋体" pitchFamily="2" charset="-122"/>
                <a:cs typeface="Times" panose="02020603050405020304" pitchFamily="18" charset="0"/>
              </a:endParaRPr>
            </a:p>
          </p:txBody>
        </p:sp>
        <p:sp>
          <p:nvSpPr>
            <p:cNvPr id="179" name="椭圆 178">
              <a:extLst>
                <a:ext uri="{FF2B5EF4-FFF2-40B4-BE49-F238E27FC236}">
                  <a16:creationId xmlns:a16="http://schemas.microsoft.com/office/drawing/2014/main" id="{D6E035FE-46E7-499C-AE24-49E15269F725}"/>
                </a:ext>
              </a:extLst>
            </p:cNvPr>
            <p:cNvSpPr/>
            <p:nvPr/>
          </p:nvSpPr>
          <p:spPr bwMode="auto">
            <a:xfrm rot="16373790">
              <a:off x="3951665" y="2221923"/>
              <a:ext cx="76070" cy="334455"/>
            </a:xfrm>
            <a:prstGeom prst="ellipse">
              <a:avLst/>
            </a:prstGeom>
            <a:solidFill>
              <a:srgbClr val="7030A0">
                <a:alpha val="51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41" eaLnBrk="0" fontAlgn="auto" hangingPunct="0">
                <a:spcBef>
                  <a:spcPts val="0"/>
                </a:spcBef>
                <a:spcAft>
                  <a:spcPts val="0"/>
                </a:spcAft>
              </a:pPr>
              <a:endParaRPr lang="zh-CN" altLang="en-US" sz="1600">
                <a:solidFill>
                  <a:srgbClr val="003366"/>
                </a:solidFill>
                <a:latin typeface="Times" panose="02020603050405020304" pitchFamily="18" charset="0"/>
                <a:ea typeface="宋体" pitchFamily="2" charset="-122"/>
                <a:cs typeface="Times" panose="02020603050405020304" pitchFamily="18" charset="0"/>
              </a:endParaRPr>
            </a:p>
          </p:txBody>
        </p:sp>
        <p:sp>
          <p:nvSpPr>
            <p:cNvPr id="180" name="椭圆 179">
              <a:extLst>
                <a:ext uri="{FF2B5EF4-FFF2-40B4-BE49-F238E27FC236}">
                  <a16:creationId xmlns:a16="http://schemas.microsoft.com/office/drawing/2014/main" id="{10D0E8C0-C7D2-471D-A69A-55EF4391E9F7}"/>
                </a:ext>
              </a:extLst>
            </p:cNvPr>
            <p:cNvSpPr/>
            <p:nvPr/>
          </p:nvSpPr>
          <p:spPr bwMode="auto">
            <a:xfrm rot="19408215">
              <a:off x="3937838" y="1939046"/>
              <a:ext cx="92766" cy="457028"/>
            </a:xfrm>
            <a:prstGeom prst="ellipse">
              <a:avLst/>
            </a:prstGeom>
            <a:solidFill>
              <a:srgbClr val="7030A0">
                <a:alpha val="51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41" eaLnBrk="0" fontAlgn="auto" hangingPunct="0">
                <a:spcBef>
                  <a:spcPts val="0"/>
                </a:spcBef>
                <a:spcAft>
                  <a:spcPts val="0"/>
                </a:spcAft>
              </a:pPr>
              <a:endParaRPr lang="zh-CN" altLang="en-US" sz="1600">
                <a:solidFill>
                  <a:srgbClr val="003366"/>
                </a:solidFill>
                <a:latin typeface="Times" panose="02020603050405020304" pitchFamily="18" charset="0"/>
                <a:ea typeface="宋体" pitchFamily="2" charset="-122"/>
                <a:cs typeface="Times" panose="02020603050405020304" pitchFamily="18" charset="0"/>
              </a:endParaRPr>
            </a:p>
          </p:txBody>
        </p:sp>
        <p:sp>
          <p:nvSpPr>
            <p:cNvPr id="181" name="椭圆 180">
              <a:extLst>
                <a:ext uri="{FF2B5EF4-FFF2-40B4-BE49-F238E27FC236}">
                  <a16:creationId xmlns:a16="http://schemas.microsoft.com/office/drawing/2014/main" id="{FEFBDF39-6CFE-4400-AE17-58AA21EDECEB}"/>
                </a:ext>
              </a:extLst>
            </p:cNvPr>
            <p:cNvSpPr/>
            <p:nvPr/>
          </p:nvSpPr>
          <p:spPr bwMode="auto">
            <a:xfrm rot="16920254">
              <a:off x="3876528" y="2072855"/>
              <a:ext cx="86718" cy="467440"/>
            </a:xfrm>
            <a:prstGeom prst="ellipse">
              <a:avLst/>
            </a:prstGeom>
            <a:solidFill>
              <a:srgbClr val="7030A0">
                <a:alpha val="51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41" eaLnBrk="0" fontAlgn="auto" hangingPunct="0">
                <a:spcBef>
                  <a:spcPts val="0"/>
                </a:spcBef>
                <a:spcAft>
                  <a:spcPts val="0"/>
                </a:spcAft>
              </a:pPr>
              <a:endParaRPr lang="zh-CN" altLang="en-US" sz="1600" dirty="0">
                <a:solidFill>
                  <a:srgbClr val="003366"/>
                </a:solidFill>
                <a:latin typeface="Times" panose="02020603050405020304" pitchFamily="18" charset="0"/>
                <a:ea typeface="宋体" pitchFamily="2" charset="-122"/>
                <a:cs typeface="Times" panose="02020603050405020304" pitchFamily="18" charset="0"/>
              </a:endParaRPr>
            </a:p>
          </p:txBody>
        </p:sp>
      </p:grpSp>
      <p:sp>
        <p:nvSpPr>
          <p:cNvPr id="182" name="椭圆 181">
            <a:extLst>
              <a:ext uri="{FF2B5EF4-FFF2-40B4-BE49-F238E27FC236}">
                <a16:creationId xmlns:a16="http://schemas.microsoft.com/office/drawing/2014/main" id="{4FB4BC63-2B52-4507-BC1A-1B018F2B1824}"/>
              </a:ext>
            </a:extLst>
          </p:cNvPr>
          <p:cNvSpPr/>
          <p:nvPr/>
        </p:nvSpPr>
        <p:spPr bwMode="auto">
          <a:xfrm rot="7838995">
            <a:off x="3802599" y="2472722"/>
            <a:ext cx="153750" cy="1459614"/>
          </a:xfrm>
          <a:prstGeom prst="ellipse">
            <a:avLst/>
          </a:prstGeom>
          <a:solidFill>
            <a:srgbClr val="7030A0">
              <a:alpha val="3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341" eaLnBrk="0" fontAlgn="auto" hangingPunct="0">
              <a:spcBef>
                <a:spcPts val="0"/>
              </a:spcBef>
              <a:spcAft>
                <a:spcPts val="0"/>
              </a:spcAft>
            </a:pPr>
            <a:endParaRPr lang="zh-CN" altLang="en-US" sz="1600" dirty="0">
              <a:solidFill>
                <a:srgbClr val="003366"/>
              </a:solidFill>
              <a:latin typeface="Times" panose="02020603050405020304" pitchFamily="18" charset="0"/>
              <a:ea typeface="宋体" pitchFamily="2" charset="-122"/>
              <a:cs typeface="Times" panose="02020603050405020304" pitchFamily="18" charset="0"/>
            </a:endParaRPr>
          </a:p>
        </p:txBody>
      </p:sp>
      <p:grpSp>
        <p:nvGrpSpPr>
          <p:cNvPr id="183" name="组合 182">
            <a:extLst>
              <a:ext uri="{FF2B5EF4-FFF2-40B4-BE49-F238E27FC236}">
                <a16:creationId xmlns:a16="http://schemas.microsoft.com/office/drawing/2014/main" id="{29FE581B-165A-40D2-A8BA-54E4B85245B5}"/>
              </a:ext>
            </a:extLst>
          </p:cNvPr>
          <p:cNvGrpSpPr/>
          <p:nvPr/>
        </p:nvGrpSpPr>
        <p:grpSpPr>
          <a:xfrm rot="6533875">
            <a:off x="3366011" y="4559878"/>
            <a:ext cx="271023" cy="282553"/>
            <a:chOff x="3686167" y="1939046"/>
            <a:chExt cx="470760" cy="488140"/>
          </a:xfrm>
          <a:solidFill>
            <a:srgbClr val="C00000">
              <a:alpha val="24000"/>
            </a:srgbClr>
          </a:solidFill>
        </p:grpSpPr>
        <p:sp>
          <p:nvSpPr>
            <p:cNvPr id="184" name="椭圆 183">
              <a:extLst>
                <a:ext uri="{FF2B5EF4-FFF2-40B4-BE49-F238E27FC236}">
                  <a16:creationId xmlns:a16="http://schemas.microsoft.com/office/drawing/2014/main" id="{FDE72E1B-FCBF-465C-80D8-8916D3D9D781}"/>
                </a:ext>
              </a:extLst>
            </p:cNvPr>
            <p:cNvSpPr/>
            <p:nvPr/>
          </p:nvSpPr>
          <p:spPr bwMode="auto">
            <a:xfrm rot="20311155">
              <a:off x="4004898" y="2014070"/>
              <a:ext cx="148824" cy="408991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41" eaLnBrk="0" fontAlgn="auto" hangingPunct="0">
                <a:spcBef>
                  <a:spcPts val="0"/>
                </a:spcBef>
                <a:spcAft>
                  <a:spcPts val="0"/>
                </a:spcAft>
              </a:pPr>
              <a:endParaRPr lang="zh-CN" altLang="en-US" sz="1600">
                <a:solidFill>
                  <a:srgbClr val="003366"/>
                </a:solidFill>
                <a:latin typeface="Times" panose="02020603050405020304" pitchFamily="18" charset="0"/>
                <a:ea typeface="宋体" pitchFamily="2" charset="-122"/>
                <a:cs typeface="Times" panose="02020603050405020304" pitchFamily="18" charset="0"/>
              </a:endParaRPr>
            </a:p>
          </p:txBody>
        </p:sp>
        <p:sp>
          <p:nvSpPr>
            <p:cNvPr id="185" name="椭圆 184">
              <a:extLst>
                <a:ext uri="{FF2B5EF4-FFF2-40B4-BE49-F238E27FC236}">
                  <a16:creationId xmlns:a16="http://schemas.microsoft.com/office/drawing/2014/main" id="{A8B3EFAB-2709-44EA-9C57-D419568DF5F6}"/>
                </a:ext>
              </a:extLst>
            </p:cNvPr>
            <p:cNvSpPr/>
            <p:nvPr/>
          </p:nvSpPr>
          <p:spPr bwMode="auto">
            <a:xfrm rot="16373790">
              <a:off x="3951665" y="2221923"/>
              <a:ext cx="76070" cy="334455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41" eaLnBrk="0" fontAlgn="auto" hangingPunct="0">
                <a:spcBef>
                  <a:spcPts val="0"/>
                </a:spcBef>
                <a:spcAft>
                  <a:spcPts val="0"/>
                </a:spcAft>
              </a:pPr>
              <a:endParaRPr lang="zh-CN" altLang="en-US" sz="1600">
                <a:solidFill>
                  <a:srgbClr val="003366"/>
                </a:solidFill>
                <a:latin typeface="Times" panose="02020603050405020304" pitchFamily="18" charset="0"/>
                <a:ea typeface="宋体" pitchFamily="2" charset="-122"/>
                <a:cs typeface="Times" panose="02020603050405020304" pitchFamily="18" charset="0"/>
              </a:endParaRPr>
            </a:p>
          </p:txBody>
        </p:sp>
        <p:sp>
          <p:nvSpPr>
            <p:cNvPr id="186" name="椭圆 185">
              <a:extLst>
                <a:ext uri="{FF2B5EF4-FFF2-40B4-BE49-F238E27FC236}">
                  <a16:creationId xmlns:a16="http://schemas.microsoft.com/office/drawing/2014/main" id="{E045744C-5206-4B21-95F5-7FC616872C1E}"/>
                </a:ext>
              </a:extLst>
            </p:cNvPr>
            <p:cNvSpPr/>
            <p:nvPr/>
          </p:nvSpPr>
          <p:spPr bwMode="auto">
            <a:xfrm rot="19408215">
              <a:off x="3937838" y="1939046"/>
              <a:ext cx="92766" cy="457028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41" eaLnBrk="0" fontAlgn="auto" hangingPunct="0">
                <a:spcBef>
                  <a:spcPts val="0"/>
                </a:spcBef>
                <a:spcAft>
                  <a:spcPts val="0"/>
                </a:spcAft>
              </a:pPr>
              <a:endParaRPr lang="zh-CN" altLang="en-US" sz="1600">
                <a:solidFill>
                  <a:srgbClr val="003366"/>
                </a:solidFill>
                <a:latin typeface="Times" panose="02020603050405020304" pitchFamily="18" charset="0"/>
                <a:ea typeface="宋体" pitchFamily="2" charset="-122"/>
                <a:cs typeface="Times" panose="02020603050405020304" pitchFamily="18" charset="0"/>
              </a:endParaRPr>
            </a:p>
          </p:txBody>
        </p:sp>
        <p:sp>
          <p:nvSpPr>
            <p:cNvPr id="187" name="椭圆 186">
              <a:extLst>
                <a:ext uri="{FF2B5EF4-FFF2-40B4-BE49-F238E27FC236}">
                  <a16:creationId xmlns:a16="http://schemas.microsoft.com/office/drawing/2014/main" id="{2806EBED-5F33-4B08-8EAB-6B2FB9C3C6EF}"/>
                </a:ext>
              </a:extLst>
            </p:cNvPr>
            <p:cNvSpPr/>
            <p:nvPr/>
          </p:nvSpPr>
          <p:spPr bwMode="auto">
            <a:xfrm rot="16920254">
              <a:off x="3876528" y="2072855"/>
              <a:ext cx="86718" cy="467440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41" eaLnBrk="0" fontAlgn="auto" hangingPunct="0">
                <a:spcBef>
                  <a:spcPts val="0"/>
                </a:spcBef>
                <a:spcAft>
                  <a:spcPts val="0"/>
                </a:spcAft>
              </a:pPr>
              <a:endParaRPr lang="zh-CN" altLang="en-US" sz="1600" dirty="0">
                <a:solidFill>
                  <a:srgbClr val="003366"/>
                </a:solidFill>
                <a:latin typeface="Times" panose="02020603050405020304" pitchFamily="18" charset="0"/>
                <a:ea typeface="宋体" pitchFamily="2" charset="-122"/>
                <a:cs typeface="Times" panose="02020603050405020304" pitchFamily="18" charset="0"/>
              </a:endParaRPr>
            </a:p>
          </p:txBody>
        </p:sp>
      </p:grpSp>
      <p:sp>
        <p:nvSpPr>
          <p:cNvPr id="188" name="椭圆 187">
            <a:extLst>
              <a:ext uri="{FF2B5EF4-FFF2-40B4-BE49-F238E27FC236}">
                <a16:creationId xmlns:a16="http://schemas.microsoft.com/office/drawing/2014/main" id="{1D1D4519-2ACA-4D21-B32E-D7DFC7477FD6}"/>
              </a:ext>
            </a:extLst>
          </p:cNvPr>
          <p:cNvSpPr/>
          <p:nvPr/>
        </p:nvSpPr>
        <p:spPr bwMode="auto">
          <a:xfrm rot="2840377">
            <a:off x="3833744" y="3529014"/>
            <a:ext cx="155081" cy="1472247"/>
          </a:xfrm>
          <a:prstGeom prst="ellipse">
            <a:avLst/>
          </a:prstGeom>
          <a:solidFill>
            <a:srgbClr val="C00000">
              <a:alpha val="24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341" eaLnBrk="0" fontAlgn="auto" hangingPunct="0">
              <a:spcBef>
                <a:spcPts val="0"/>
              </a:spcBef>
              <a:spcAft>
                <a:spcPts val="0"/>
              </a:spcAft>
            </a:pPr>
            <a:endParaRPr lang="zh-CN" altLang="en-US" sz="1600" dirty="0">
              <a:solidFill>
                <a:srgbClr val="003366"/>
              </a:solidFill>
              <a:latin typeface="Times" panose="02020603050405020304" pitchFamily="18" charset="0"/>
              <a:ea typeface="宋体" pitchFamily="2" charset="-122"/>
              <a:cs typeface="Times" panose="02020603050405020304" pitchFamily="18" charset="0"/>
            </a:endParaRPr>
          </a:p>
        </p:txBody>
      </p:sp>
      <p:sp>
        <p:nvSpPr>
          <p:cNvPr id="189" name="TextBox 4 6 2 2">
            <a:extLst>
              <a:ext uri="{FF2B5EF4-FFF2-40B4-BE49-F238E27FC236}">
                <a16:creationId xmlns:a16="http://schemas.microsoft.com/office/drawing/2014/main" id="{6D13E7AC-6DA7-4FE7-AC92-CE31E6CAAF71}"/>
              </a:ext>
            </a:extLst>
          </p:cNvPr>
          <p:cNvSpPr txBox="1"/>
          <p:nvPr/>
        </p:nvSpPr>
        <p:spPr>
          <a:xfrm>
            <a:off x="4255718" y="4419293"/>
            <a:ext cx="668688" cy="371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BS</a:t>
            </a:r>
          </a:p>
        </p:txBody>
      </p:sp>
      <p:sp>
        <p:nvSpPr>
          <p:cNvPr id="190" name="TextBox 4 6 2 2">
            <a:extLst>
              <a:ext uri="{FF2B5EF4-FFF2-40B4-BE49-F238E27FC236}">
                <a16:creationId xmlns:a16="http://schemas.microsoft.com/office/drawing/2014/main" id="{F86F10DF-DC6F-4380-97B9-6C22A5C19588}"/>
              </a:ext>
            </a:extLst>
          </p:cNvPr>
          <p:cNvSpPr txBox="1"/>
          <p:nvPr/>
        </p:nvSpPr>
        <p:spPr>
          <a:xfrm rot="2479389">
            <a:off x="3359141" y="2722345"/>
            <a:ext cx="1123064" cy="371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 dirty="0">
                <a:solidFill>
                  <a:srgbClr val="7030A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THz</a:t>
            </a:r>
          </a:p>
        </p:txBody>
      </p:sp>
      <p:sp>
        <p:nvSpPr>
          <p:cNvPr id="191" name="TextBox 4 6 2 2">
            <a:extLst>
              <a:ext uri="{FF2B5EF4-FFF2-40B4-BE49-F238E27FC236}">
                <a16:creationId xmlns:a16="http://schemas.microsoft.com/office/drawing/2014/main" id="{5843A302-8F6A-4136-A835-B1F30224EEFE}"/>
              </a:ext>
            </a:extLst>
          </p:cNvPr>
          <p:cNvSpPr txBox="1"/>
          <p:nvPr/>
        </p:nvSpPr>
        <p:spPr>
          <a:xfrm rot="19146706">
            <a:off x="3124337" y="3948206"/>
            <a:ext cx="1123064" cy="371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 dirty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Sub-6G</a:t>
            </a:r>
          </a:p>
        </p:txBody>
      </p:sp>
      <p:grpSp>
        <p:nvGrpSpPr>
          <p:cNvPr id="192" name="组合 191">
            <a:extLst>
              <a:ext uri="{FF2B5EF4-FFF2-40B4-BE49-F238E27FC236}">
                <a16:creationId xmlns:a16="http://schemas.microsoft.com/office/drawing/2014/main" id="{8CEF7A00-4E29-4576-8E80-FF76B5FC8757}"/>
              </a:ext>
            </a:extLst>
          </p:cNvPr>
          <p:cNvGrpSpPr/>
          <p:nvPr/>
        </p:nvGrpSpPr>
        <p:grpSpPr>
          <a:xfrm>
            <a:off x="5206959" y="2390608"/>
            <a:ext cx="1609444" cy="2596416"/>
            <a:chOff x="9733253" y="3408543"/>
            <a:chExt cx="1609444" cy="2596416"/>
          </a:xfrm>
        </p:grpSpPr>
        <p:sp>
          <p:nvSpPr>
            <p:cNvPr id="193" name="圆柱体 192">
              <a:extLst>
                <a:ext uri="{FF2B5EF4-FFF2-40B4-BE49-F238E27FC236}">
                  <a16:creationId xmlns:a16="http://schemas.microsoft.com/office/drawing/2014/main" id="{4334FD99-B356-4E00-888C-E61997367602}"/>
                </a:ext>
              </a:extLst>
            </p:cNvPr>
            <p:cNvSpPr/>
            <p:nvPr/>
          </p:nvSpPr>
          <p:spPr>
            <a:xfrm>
              <a:off x="11006646" y="4105952"/>
              <a:ext cx="163260" cy="862942"/>
            </a:xfrm>
            <a:prstGeom prst="can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94" name="矩形 193">
              <a:extLst>
                <a:ext uri="{FF2B5EF4-FFF2-40B4-BE49-F238E27FC236}">
                  <a16:creationId xmlns:a16="http://schemas.microsoft.com/office/drawing/2014/main" id="{D94FFC14-5839-414C-A18D-407FEB74BBCE}"/>
                </a:ext>
              </a:extLst>
            </p:cNvPr>
            <p:cNvSpPr/>
            <p:nvPr/>
          </p:nvSpPr>
          <p:spPr>
            <a:xfrm rot="2700000">
              <a:off x="10818592" y="3877355"/>
              <a:ext cx="530593" cy="35373"/>
            </a:xfrm>
            <a:prstGeom prst="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95" name="矩形 194">
              <a:extLst>
                <a:ext uri="{FF2B5EF4-FFF2-40B4-BE49-F238E27FC236}">
                  <a16:creationId xmlns:a16="http://schemas.microsoft.com/office/drawing/2014/main" id="{43039C16-2D0B-4FC8-B54C-D57415527ED2}"/>
                </a:ext>
              </a:extLst>
            </p:cNvPr>
            <p:cNvSpPr/>
            <p:nvPr/>
          </p:nvSpPr>
          <p:spPr>
            <a:xfrm rot="18900000">
              <a:off x="10812104" y="5189820"/>
              <a:ext cx="530593" cy="35373"/>
            </a:xfrm>
            <a:prstGeom prst="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cxnSp>
          <p:nvCxnSpPr>
            <p:cNvPr id="196" name="直接连接符 195">
              <a:extLst>
                <a:ext uri="{FF2B5EF4-FFF2-40B4-BE49-F238E27FC236}">
                  <a16:creationId xmlns:a16="http://schemas.microsoft.com/office/drawing/2014/main" id="{F785F6D1-9FE1-44C7-952E-48A5F3CAC6E9}"/>
                </a:ext>
              </a:extLst>
            </p:cNvPr>
            <p:cNvCxnSpPr>
              <a:cxnSpLocks/>
            </p:cNvCxnSpPr>
            <p:nvPr/>
          </p:nvCxnSpPr>
          <p:spPr>
            <a:xfrm>
              <a:off x="11085286" y="3408543"/>
              <a:ext cx="0" cy="2268963"/>
            </a:xfrm>
            <a:prstGeom prst="line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sp>
          <p:nvSpPr>
            <p:cNvPr id="197" name="弦形 196">
              <a:extLst>
                <a:ext uri="{FF2B5EF4-FFF2-40B4-BE49-F238E27FC236}">
                  <a16:creationId xmlns:a16="http://schemas.microsoft.com/office/drawing/2014/main" id="{D39834AA-9EC6-43D6-992C-664FF082367D}"/>
                </a:ext>
              </a:extLst>
            </p:cNvPr>
            <p:cNvSpPr/>
            <p:nvPr/>
          </p:nvSpPr>
          <p:spPr>
            <a:xfrm>
              <a:off x="10999084" y="5609529"/>
              <a:ext cx="178383" cy="178383"/>
            </a:xfrm>
            <a:prstGeom prst="chord">
              <a:avLst>
                <a:gd name="adj1" fmla="val 20715527"/>
                <a:gd name="adj2" fmla="val 11642177"/>
              </a:avLst>
            </a:prstGeom>
            <a:solidFill>
              <a:srgbClr val="E7E6E6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98" name="文本框 197">
              <a:extLst>
                <a:ext uri="{FF2B5EF4-FFF2-40B4-BE49-F238E27FC236}">
                  <a16:creationId xmlns:a16="http://schemas.microsoft.com/office/drawing/2014/main" id="{CE46872A-2758-42A2-953C-CA5862B6DD46}"/>
                </a:ext>
              </a:extLst>
            </p:cNvPr>
            <p:cNvSpPr txBox="1"/>
            <p:nvPr/>
          </p:nvSpPr>
          <p:spPr>
            <a:xfrm>
              <a:off x="10595952" y="5543375"/>
              <a:ext cx="45739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PD</a:t>
              </a:r>
              <a:endPara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199" name="直接连接符 198">
              <a:extLst>
                <a:ext uri="{FF2B5EF4-FFF2-40B4-BE49-F238E27FC236}">
                  <a16:creationId xmlns:a16="http://schemas.microsoft.com/office/drawing/2014/main" id="{CA54C2FB-D655-443C-B521-A4461D0EF6D9}"/>
                </a:ext>
              </a:extLst>
            </p:cNvPr>
            <p:cNvCxnSpPr>
              <a:cxnSpLocks/>
            </p:cNvCxnSpPr>
            <p:nvPr/>
          </p:nvCxnSpPr>
          <p:spPr>
            <a:xfrm>
              <a:off x="10876145" y="3911838"/>
              <a:ext cx="202341" cy="0"/>
            </a:xfrm>
            <a:prstGeom prst="line">
              <a:avLst/>
            </a:prstGeom>
            <a:noFill/>
            <a:ln w="28575" cap="flat" cmpd="sng" algn="ctr">
              <a:solidFill>
                <a:srgbClr val="82F16F"/>
              </a:solidFill>
              <a:prstDash val="solid"/>
              <a:miter lim="800000"/>
            </a:ln>
            <a:effectLst/>
          </p:spPr>
        </p:cxnSp>
        <p:cxnSp>
          <p:nvCxnSpPr>
            <p:cNvPr id="200" name="直接连接符 199">
              <a:extLst>
                <a:ext uri="{FF2B5EF4-FFF2-40B4-BE49-F238E27FC236}">
                  <a16:creationId xmlns:a16="http://schemas.microsoft.com/office/drawing/2014/main" id="{1D3D2BE0-B2BA-46C7-846E-557DD56DF5BD}"/>
                </a:ext>
              </a:extLst>
            </p:cNvPr>
            <p:cNvCxnSpPr>
              <a:cxnSpLocks/>
            </p:cNvCxnSpPr>
            <p:nvPr/>
          </p:nvCxnSpPr>
          <p:spPr>
            <a:xfrm>
              <a:off x="10897090" y="5188748"/>
              <a:ext cx="177754" cy="0"/>
            </a:xfrm>
            <a:prstGeom prst="line">
              <a:avLst/>
            </a:prstGeom>
            <a:noFill/>
            <a:ln w="28575" cap="flat" cmpd="sng" algn="ctr">
              <a:solidFill>
                <a:srgbClr val="82F16F"/>
              </a:solidFill>
              <a:prstDash val="solid"/>
              <a:miter lim="800000"/>
            </a:ln>
            <a:effectLst/>
          </p:spPr>
        </p:cxnSp>
        <p:cxnSp>
          <p:nvCxnSpPr>
            <p:cNvPr id="201" name="直接连接符 200">
              <a:extLst>
                <a:ext uri="{FF2B5EF4-FFF2-40B4-BE49-F238E27FC236}">
                  <a16:creationId xmlns:a16="http://schemas.microsoft.com/office/drawing/2014/main" id="{5BB01014-268F-4406-A777-180CB8FA4A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074845" y="3918466"/>
              <a:ext cx="0" cy="1270740"/>
            </a:xfrm>
            <a:prstGeom prst="line">
              <a:avLst/>
            </a:prstGeom>
            <a:noFill/>
            <a:ln w="28575" cap="flat" cmpd="sng" algn="ctr">
              <a:solidFill>
                <a:srgbClr val="82F16F"/>
              </a:solidFill>
              <a:prstDash val="solid"/>
              <a:miter lim="800000"/>
            </a:ln>
            <a:effectLst/>
          </p:spPr>
        </p:cxnSp>
        <p:cxnSp>
          <p:nvCxnSpPr>
            <p:cNvPr id="202" name="直接箭头连接符 201">
              <a:extLst>
                <a:ext uri="{FF2B5EF4-FFF2-40B4-BE49-F238E27FC236}">
                  <a16:creationId xmlns:a16="http://schemas.microsoft.com/office/drawing/2014/main" id="{1C047EFF-E148-4674-9DCB-0A463DFD4A19}"/>
                </a:ext>
              </a:extLst>
            </p:cNvPr>
            <p:cNvCxnSpPr/>
            <p:nvPr/>
          </p:nvCxnSpPr>
          <p:spPr bwMode="auto">
            <a:xfrm>
              <a:off x="11083888" y="5787912"/>
              <a:ext cx="0" cy="217047"/>
            </a:xfrm>
            <a:prstGeom prst="straightConnector1">
              <a:avLst/>
            </a:prstGeom>
            <a:solidFill>
              <a:srgbClr val="99CC9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04" name="任意多边形: 形状 128 2">
              <a:extLst>
                <a:ext uri="{FF2B5EF4-FFF2-40B4-BE49-F238E27FC236}">
                  <a16:creationId xmlns:a16="http://schemas.microsoft.com/office/drawing/2014/main" id="{EE8ACED9-1945-4240-B1EF-A1C5D06C9E77}"/>
                </a:ext>
              </a:extLst>
            </p:cNvPr>
            <p:cNvSpPr/>
            <p:nvPr/>
          </p:nvSpPr>
          <p:spPr>
            <a:xfrm rot="2465446">
              <a:off x="9967687" y="3987238"/>
              <a:ext cx="785874" cy="156529"/>
            </a:xfrm>
            <a:custGeom>
              <a:avLst/>
              <a:gdLst>
                <a:gd name="connsiteX0" fmla="*/ 18570 w 2178209"/>
                <a:gd name="connsiteY0" fmla="*/ 1015500 h 1888568"/>
                <a:gd name="connsiteX1" fmla="*/ 18570 w 2178209"/>
                <a:gd name="connsiteY1" fmla="*/ 932791 h 1888568"/>
                <a:gd name="connsiteX2" fmla="*/ 211559 w 2178209"/>
                <a:gd name="connsiteY2" fmla="*/ 27581 h 1888568"/>
                <a:gd name="connsiteX3" fmla="*/ 395358 w 2178209"/>
                <a:gd name="connsiteY3" fmla="*/ 1870165 h 1888568"/>
                <a:gd name="connsiteX4" fmla="*/ 560778 w 2178209"/>
                <a:gd name="connsiteY4" fmla="*/ 59745 h 1888568"/>
                <a:gd name="connsiteX5" fmla="*/ 799716 w 2178209"/>
                <a:gd name="connsiteY5" fmla="*/ 1847191 h 1888568"/>
                <a:gd name="connsiteX6" fmla="*/ 951350 w 2178209"/>
                <a:gd name="connsiteY6" fmla="*/ 45960 h 1888568"/>
                <a:gd name="connsiteX7" fmla="*/ 1199479 w 2178209"/>
                <a:gd name="connsiteY7" fmla="*/ 1888545 h 1888568"/>
                <a:gd name="connsiteX8" fmla="*/ 1305163 w 2178209"/>
                <a:gd name="connsiteY8" fmla="*/ 11 h 1888568"/>
                <a:gd name="connsiteX9" fmla="*/ 1571672 w 2178209"/>
                <a:gd name="connsiteY9" fmla="*/ 1856381 h 1888568"/>
                <a:gd name="connsiteX10" fmla="*/ 1783041 w 2178209"/>
                <a:gd name="connsiteY10" fmla="*/ 9201 h 1888568"/>
                <a:gd name="connsiteX11" fmla="*/ 1980625 w 2178209"/>
                <a:gd name="connsiteY11" fmla="*/ 1856381 h 1888568"/>
                <a:gd name="connsiteX12" fmla="*/ 2178209 w 2178209"/>
                <a:gd name="connsiteY12" fmla="*/ 813321 h 1888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78209" h="1888568">
                  <a:moveTo>
                    <a:pt x="18570" y="1015500"/>
                  </a:moveTo>
                  <a:cubicBezTo>
                    <a:pt x="2487" y="1056472"/>
                    <a:pt x="-13595" y="1097444"/>
                    <a:pt x="18570" y="932791"/>
                  </a:cubicBezTo>
                  <a:cubicBezTo>
                    <a:pt x="50735" y="768138"/>
                    <a:pt x="148761" y="-128648"/>
                    <a:pt x="211559" y="27581"/>
                  </a:cubicBezTo>
                  <a:cubicBezTo>
                    <a:pt x="274357" y="183810"/>
                    <a:pt x="337155" y="1864804"/>
                    <a:pt x="395358" y="1870165"/>
                  </a:cubicBezTo>
                  <a:cubicBezTo>
                    <a:pt x="453561" y="1875526"/>
                    <a:pt x="493385" y="63574"/>
                    <a:pt x="560778" y="59745"/>
                  </a:cubicBezTo>
                  <a:cubicBezTo>
                    <a:pt x="628171" y="55916"/>
                    <a:pt x="734621" y="1849488"/>
                    <a:pt x="799716" y="1847191"/>
                  </a:cubicBezTo>
                  <a:cubicBezTo>
                    <a:pt x="864811" y="1844894"/>
                    <a:pt x="884723" y="39068"/>
                    <a:pt x="951350" y="45960"/>
                  </a:cubicBezTo>
                  <a:cubicBezTo>
                    <a:pt x="1017977" y="52852"/>
                    <a:pt x="1140510" y="1896203"/>
                    <a:pt x="1199479" y="1888545"/>
                  </a:cubicBezTo>
                  <a:cubicBezTo>
                    <a:pt x="1258448" y="1880887"/>
                    <a:pt x="1243131" y="5372"/>
                    <a:pt x="1305163" y="11"/>
                  </a:cubicBezTo>
                  <a:cubicBezTo>
                    <a:pt x="1367195" y="-5350"/>
                    <a:pt x="1492026" y="1854849"/>
                    <a:pt x="1571672" y="1856381"/>
                  </a:cubicBezTo>
                  <a:cubicBezTo>
                    <a:pt x="1651318" y="1857913"/>
                    <a:pt x="1714882" y="9201"/>
                    <a:pt x="1783041" y="9201"/>
                  </a:cubicBezTo>
                  <a:cubicBezTo>
                    <a:pt x="1851200" y="9201"/>
                    <a:pt x="1914764" y="1722361"/>
                    <a:pt x="1980625" y="1856381"/>
                  </a:cubicBezTo>
                  <a:cubicBezTo>
                    <a:pt x="2046486" y="1990401"/>
                    <a:pt x="2121538" y="1002481"/>
                    <a:pt x="2178209" y="813321"/>
                  </a:cubicBezTo>
                </a:path>
              </a:pathLst>
            </a:custGeom>
            <a:noFill/>
            <a:ln w="25400" cap="flat" cmpd="sng" algn="ctr">
              <a:solidFill>
                <a:srgbClr val="A66CD2"/>
              </a:solidFill>
              <a:prstDash val="solid"/>
              <a:miter lim="800000"/>
              <a:tailEnd type="stealth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05" name="TextBox 4 6 2 2">
              <a:extLst>
                <a:ext uri="{FF2B5EF4-FFF2-40B4-BE49-F238E27FC236}">
                  <a16:creationId xmlns:a16="http://schemas.microsoft.com/office/drawing/2014/main" id="{75D230E3-9FC1-4197-B353-D7947C34DAB4}"/>
                </a:ext>
              </a:extLst>
            </p:cNvPr>
            <p:cNvSpPr txBox="1"/>
            <p:nvPr/>
          </p:nvSpPr>
          <p:spPr>
            <a:xfrm rot="2687166">
              <a:off x="9915803" y="3701295"/>
              <a:ext cx="1123064" cy="3712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THz</a:t>
              </a:r>
            </a:p>
          </p:txBody>
        </p:sp>
        <p:sp>
          <p:nvSpPr>
            <p:cNvPr id="206" name="任意多边形: 形状 205">
              <a:extLst>
                <a:ext uri="{FF2B5EF4-FFF2-40B4-BE49-F238E27FC236}">
                  <a16:creationId xmlns:a16="http://schemas.microsoft.com/office/drawing/2014/main" id="{19CDE013-B634-4F15-A026-A8672BC46D3F}"/>
                </a:ext>
              </a:extLst>
            </p:cNvPr>
            <p:cNvSpPr/>
            <p:nvPr/>
          </p:nvSpPr>
          <p:spPr bwMode="auto">
            <a:xfrm rot="20246831">
              <a:off x="9922443" y="5131710"/>
              <a:ext cx="904179" cy="118567"/>
            </a:xfrm>
            <a:custGeom>
              <a:avLst/>
              <a:gdLst>
                <a:gd name="connsiteX0" fmla="*/ 0 w 1183640"/>
                <a:gd name="connsiteY0" fmla="*/ 309883 h 701082"/>
                <a:gd name="connsiteX1" fmla="*/ 127000 w 1183640"/>
                <a:gd name="connsiteY1" fmla="*/ 685803 h 701082"/>
                <a:gd name="connsiteX2" fmla="*/ 269240 w 1183640"/>
                <a:gd name="connsiteY2" fmla="*/ 10163 h 701082"/>
                <a:gd name="connsiteX3" fmla="*/ 457200 w 1183640"/>
                <a:gd name="connsiteY3" fmla="*/ 685803 h 701082"/>
                <a:gd name="connsiteX4" fmla="*/ 584200 w 1183640"/>
                <a:gd name="connsiteY4" fmla="*/ 35563 h 701082"/>
                <a:gd name="connsiteX5" fmla="*/ 767080 w 1183640"/>
                <a:gd name="connsiteY5" fmla="*/ 701043 h 701082"/>
                <a:gd name="connsiteX6" fmla="*/ 914400 w 1183640"/>
                <a:gd name="connsiteY6" fmla="*/ 3 h 701082"/>
                <a:gd name="connsiteX7" fmla="*/ 1061720 w 1183640"/>
                <a:gd name="connsiteY7" fmla="*/ 690883 h 701082"/>
                <a:gd name="connsiteX8" fmla="*/ 1183640 w 1183640"/>
                <a:gd name="connsiteY8" fmla="*/ 25403 h 701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83640" h="701082">
                  <a:moveTo>
                    <a:pt x="0" y="309883"/>
                  </a:moveTo>
                  <a:cubicBezTo>
                    <a:pt x="41063" y="522819"/>
                    <a:pt x="82127" y="735756"/>
                    <a:pt x="127000" y="685803"/>
                  </a:cubicBezTo>
                  <a:cubicBezTo>
                    <a:pt x="171873" y="635850"/>
                    <a:pt x="214207" y="10163"/>
                    <a:pt x="269240" y="10163"/>
                  </a:cubicBezTo>
                  <a:cubicBezTo>
                    <a:pt x="324273" y="10163"/>
                    <a:pt x="404707" y="681570"/>
                    <a:pt x="457200" y="685803"/>
                  </a:cubicBezTo>
                  <a:cubicBezTo>
                    <a:pt x="509693" y="690036"/>
                    <a:pt x="532553" y="33023"/>
                    <a:pt x="584200" y="35563"/>
                  </a:cubicBezTo>
                  <a:cubicBezTo>
                    <a:pt x="635847" y="38103"/>
                    <a:pt x="712047" y="706970"/>
                    <a:pt x="767080" y="701043"/>
                  </a:cubicBezTo>
                  <a:cubicBezTo>
                    <a:pt x="822113" y="695116"/>
                    <a:pt x="865293" y="1696"/>
                    <a:pt x="914400" y="3"/>
                  </a:cubicBezTo>
                  <a:cubicBezTo>
                    <a:pt x="963507" y="-1690"/>
                    <a:pt x="1016847" y="686650"/>
                    <a:pt x="1061720" y="690883"/>
                  </a:cubicBezTo>
                  <a:cubicBezTo>
                    <a:pt x="1106593" y="695116"/>
                    <a:pt x="1139613" y="47416"/>
                    <a:pt x="1183640" y="25403"/>
                  </a:cubicBezTo>
                </a:path>
              </a:pathLst>
            </a:custGeom>
            <a:noFill/>
            <a:ln w="25400">
              <a:solidFill>
                <a:srgbClr val="C00000"/>
              </a:solidFill>
              <a:tailEnd type="stealth" w="med" len="med"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07" name="TextBox 4 6 2 2">
              <a:extLst>
                <a:ext uri="{FF2B5EF4-FFF2-40B4-BE49-F238E27FC236}">
                  <a16:creationId xmlns:a16="http://schemas.microsoft.com/office/drawing/2014/main" id="{A1F12077-73B9-4EC5-846E-20DDAB0B6214}"/>
                </a:ext>
              </a:extLst>
            </p:cNvPr>
            <p:cNvSpPr txBox="1"/>
            <p:nvPr/>
          </p:nvSpPr>
          <p:spPr>
            <a:xfrm rot="20157843">
              <a:off x="9733253" y="4823911"/>
              <a:ext cx="1123064" cy="3712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Sub-6G</a:t>
              </a:r>
            </a:p>
          </p:txBody>
        </p:sp>
      </p:grpSp>
      <p:grpSp>
        <p:nvGrpSpPr>
          <p:cNvPr id="208" name="组合 207">
            <a:extLst>
              <a:ext uri="{FF2B5EF4-FFF2-40B4-BE49-F238E27FC236}">
                <a16:creationId xmlns:a16="http://schemas.microsoft.com/office/drawing/2014/main" id="{A18187C6-F028-42E4-A4B4-C7116E2DABC7}"/>
              </a:ext>
            </a:extLst>
          </p:cNvPr>
          <p:cNvGrpSpPr/>
          <p:nvPr/>
        </p:nvGrpSpPr>
        <p:grpSpPr>
          <a:xfrm>
            <a:off x="6908157" y="2386633"/>
            <a:ext cx="530593" cy="2596416"/>
            <a:chOff x="10812104" y="3408543"/>
            <a:chExt cx="530593" cy="2596416"/>
          </a:xfrm>
        </p:grpSpPr>
        <p:sp>
          <p:nvSpPr>
            <p:cNvPr id="209" name="圆柱体 208">
              <a:extLst>
                <a:ext uri="{FF2B5EF4-FFF2-40B4-BE49-F238E27FC236}">
                  <a16:creationId xmlns:a16="http://schemas.microsoft.com/office/drawing/2014/main" id="{879D5600-CA08-49AD-A11B-65CEA1590DC9}"/>
                </a:ext>
              </a:extLst>
            </p:cNvPr>
            <p:cNvSpPr/>
            <p:nvPr/>
          </p:nvSpPr>
          <p:spPr>
            <a:xfrm>
              <a:off x="11006646" y="4105952"/>
              <a:ext cx="163260" cy="862942"/>
            </a:xfrm>
            <a:prstGeom prst="can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10" name="矩形 209">
              <a:extLst>
                <a:ext uri="{FF2B5EF4-FFF2-40B4-BE49-F238E27FC236}">
                  <a16:creationId xmlns:a16="http://schemas.microsoft.com/office/drawing/2014/main" id="{B9A2E9A4-C0AB-4D24-A973-1EABD0139CC0}"/>
                </a:ext>
              </a:extLst>
            </p:cNvPr>
            <p:cNvSpPr/>
            <p:nvPr/>
          </p:nvSpPr>
          <p:spPr>
            <a:xfrm rot="2700000">
              <a:off x="10818592" y="3877355"/>
              <a:ext cx="530593" cy="35373"/>
            </a:xfrm>
            <a:prstGeom prst="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11" name="矩形 210">
              <a:extLst>
                <a:ext uri="{FF2B5EF4-FFF2-40B4-BE49-F238E27FC236}">
                  <a16:creationId xmlns:a16="http://schemas.microsoft.com/office/drawing/2014/main" id="{92F6C5F6-1304-47AD-A93E-5BC83D4AA698}"/>
                </a:ext>
              </a:extLst>
            </p:cNvPr>
            <p:cNvSpPr/>
            <p:nvPr/>
          </p:nvSpPr>
          <p:spPr>
            <a:xfrm rot="18900000">
              <a:off x="10812104" y="5189820"/>
              <a:ext cx="530593" cy="35373"/>
            </a:xfrm>
            <a:prstGeom prst="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cxnSp>
          <p:nvCxnSpPr>
            <p:cNvPr id="212" name="直接连接符 211">
              <a:extLst>
                <a:ext uri="{FF2B5EF4-FFF2-40B4-BE49-F238E27FC236}">
                  <a16:creationId xmlns:a16="http://schemas.microsoft.com/office/drawing/2014/main" id="{9299223B-8EE1-42AD-B038-9662FF0F2EE0}"/>
                </a:ext>
              </a:extLst>
            </p:cNvPr>
            <p:cNvCxnSpPr>
              <a:cxnSpLocks/>
            </p:cNvCxnSpPr>
            <p:nvPr/>
          </p:nvCxnSpPr>
          <p:spPr>
            <a:xfrm>
              <a:off x="11085286" y="3408543"/>
              <a:ext cx="0" cy="2268963"/>
            </a:xfrm>
            <a:prstGeom prst="line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sp>
          <p:nvSpPr>
            <p:cNvPr id="213" name="弦形 212">
              <a:extLst>
                <a:ext uri="{FF2B5EF4-FFF2-40B4-BE49-F238E27FC236}">
                  <a16:creationId xmlns:a16="http://schemas.microsoft.com/office/drawing/2014/main" id="{66798EF3-52B8-4B02-B47D-6C1E284690F8}"/>
                </a:ext>
              </a:extLst>
            </p:cNvPr>
            <p:cNvSpPr/>
            <p:nvPr/>
          </p:nvSpPr>
          <p:spPr>
            <a:xfrm>
              <a:off x="10999084" y="5609529"/>
              <a:ext cx="178383" cy="178383"/>
            </a:xfrm>
            <a:prstGeom prst="chord">
              <a:avLst>
                <a:gd name="adj1" fmla="val 20715527"/>
                <a:gd name="adj2" fmla="val 11642177"/>
              </a:avLst>
            </a:prstGeom>
            <a:solidFill>
              <a:srgbClr val="E7E6E6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cxnSp>
          <p:nvCxnSpPr>
            <p:cNvPr id="214" name="直接连接符 213">
              <a:extLst>
                <a:ext uri="{FF2B5EF4-FFF2-40B4-BE49-F238E27FC236}">
                  <a16:creationId xmlns:a16="http://schemas.microsoft.com/office/drawing/2014/main" id="{96669A12-A4D6-4F63-BD5C-FC674D04C1BF}"/>
                </a:ext>
              </a:extLst>
            </p:cNvPr>
            <p:cNvCxnSpPr>
              <a:cxnSpLocks/>
            </p:cNvCxnSpPr>
            <p:nvPr/>
          </p:nvCxnSpPr>
          <p:spPr>
            <a:xfrm>
              <a:off x="10877301" y="3911838"/>
              <a:ext cx="201185" cy="0"/>
            </a:xfrm>
            <a:prstGeom prst="line">
              <a:avLst/>
            </a:prstGeom>
            <a:noFill/>
            <a:ln w="28575" cap="flat" cmpd="sng" algn="ctr">
              <a:solidFill>
                <a:srgbClr val="82F16F"/>
              </a:solidFill>
              <a:prstDash val="solid"/>
              <a:miter lim="800000"/>
            </a:ln>
            <a:effectLst/>
          </p:spPr>
        </p:cxnSp>
        <p:cxnSp>
          <p:nvCxnSpPr>
            <p:cNvPr id="215" name="直接连接符 214">
              <a:extLst>
                <a:ext uri="{FF2B5EF4-FFF2-40B4-BE49-F238E27FC236}">
                  <a16:creationId xmlns:a16="http://schemas.microsoft.com/office/drawing/2014/main" id="{B4D82793-8597-4292-BD77-A8DE53630CF1}"/>
                </a:ext>
              </a:extLst>
            </p:cNvPr>
            <p:cNvCxnSpPr>
              <a:cxnSpLocks/>
            </p:cNvCxnSpPr>
            <p:nvPr/>
          </p:nvCxnSpPr>
          <p:spPr>
            <a:xfrm>
              <a:off x="10897090" y="5188748"/>
              <a:ext cx="177754" cy="0"/>
            </a:xfrm>
            <a:prstGeom prst="line">
              <a:avLst/>
            </a:prstGeom>
            <a:noFill/>
            <a:ln w="28575" cap="flat" cmpd="sng" algn="ctr">
              <a:solidFill>
                <a:srgbClr val="82F16F"/>
              </a:solidFill>
              <a:prstDash val="solid"/>
              <a:miter lim="800000"/>
            </a:ln>
            <a:effectLst/>
          </p:spPr>
        </p:cxnSp>
        <p:cxnSp>
          <p:nvCxnSpPr>
            <p:cNvPr id="216" name="直接连接符 215">
              <a:extLst>
                <a:ext uri="{FF2B5EF4-FFF2-40B4-BE49-F238E27FC236}">
                  <a16:creationId xmlns:a16="http://schemas.microsoft.com/office/drawing/2014/main" id="{7147EF19-4680-4583-8974-F2AAB1D41B1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074845" y="3918466"/>
              <a:ext cx="0" cy="1270740"/>
            </a:xfrm>
            <a:prstGeom prst="line">
              <a:avLst/>
            </a:prstGeom>
            <a:noFill/>
            <a:ln w="28575" cap="flat" cmpd="sng" algn="ctr">
              <a:solidFill>
                <a:srgbClr val="82F16F"/>
              </a:solidFill>
              <a:prstDash val="solid"/>
              <a:miter lim="800000"/>
            </a:ln>
            <a:effectLst/>
          </p:spPr>
        </p:cxnSp>
        <p:cxnSp>
          <p:nvCxnSpPr>
            <p:cNvPr id="217" name="直接箭头连接符 216">
              <a:extLst>
                <a:ext uri="{FF2B5EF4-FFF2-40B4-BE49-F238E27FC236}">
                  <a16:creationId xmlns:a16="http://schemas.microsoft.com/office/drawing/2014/main" id="{99F48317-E97E-41F2-BF83-B4F6B2AB5852}"/>
                </a:ext>
              </a:extLst>
            </p:cNvPr>
            <p:cNvCxnSpPr/>
            <p:nvPr/>
          </p:nvCxnSpPr>
          <p:spPr bwMode="auto">
            <a:xfrm>
              <a:off x="11083888" y="5787912"/>
              <a:ext cx="0" cy="217047"/>
            </a:xfrm>
            <a:prstGeom prst="straightConnector1">
              <a:avLst/>
            </a:prstGeom>
            <a:solidFill>
              <a:srgbClr val="99CC9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18" name="组合 217">
            <a:extLst>
              <a:ext uri="{FF2B5EF4-FFF2-40B4-BE49-F238E27FC236}">
                <a16:creationId xmlns:a16="http://schemas.microsoft.com/office/drawing/2014/main" id="{62D67BE8-49DA-4F3E-8A4D-B2318F93DF16}"/>
              </a:ext>
            </a:extLst>
          </p:cNvPr>
          <p:cNvGrpSpPr/>
          <p:nvPr/>
        </p:nvGrpSpPr>
        <p:grpSpPr>
          <a:xfrm>
            <a:off x="7833669" y="2400613"/>
            <a:ext cx="530593" cy="2596416"/>
            <a:chOff x="10812104" y="3408543"/>
            <a:chExt cx="530593" cy="2596416"/>
          </a:xfrm>
        </p:grpSpPr>
        <p:sp>
          <p:nvSpPr>
            <p:cNvPr id="219" name="圆柱体 218">
              <a:extLst>
                <a:ext uri="{FF2B5EF4-FFF2-40B4-BE49-F238E27FC236}">
                  <a16:creationId xmlns:a16="http://schemas.microsoft.com/office/drawing/2014/main" id="{AE8A1C18-71CA-4BA7-8881-0E215917C13E}"/>
                </a:ext>
              </a:extLst>
            </p:cNvPr>
            <p:cNvSpPr/>
            <p:nvPr/>
          </p:nvSpPr>
          <p:spPr>
            <a:xfrm>
              <a:off x="11006646" y="4105952"/>
              <a:ext cx="163260" cy="862942"/>
            </a:xfrm>
            <a:prstGeom prst="can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20" name="矩形 219">
              <a:extLst>
                <a:ext uri="{FF2B5EF4-FFF2-40B4-BE49-F238E27FC236}">
                  <a16:creationId xmlns:a16="http://schemas.microsoft.com/office/drawing/2014/main" id="{E9B679F3-7376-4FBD-953A-7A9C579CBF2B}"/>
                </a:ext>
              </a:extLst>
            </p:cNvPr>
            <p:cNvSpPr/>
            <p:nvPr/>
          </p:nvSpPr>
          <p:spPr>
            <a:xfrm rot="2700000">
              <a:off x="10818592" y="3877355"/>
              <a:ext cx="530593" cy="35373"/>
            </a:xfrm>
            <a:prstGeom prst="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21" name="矩形 220">
              <a:extLst>
                <a:ext uri="{FF2B5EF4-FFF2-40B4-BE49-F238E27FC236}">
                  <a16:creationId xmlns:a16="http://schemas.microsoft.com/office/drawing/2014/main" id="{07794937-EEA7-4766-96E2-BD023D000E5F}"/>
                </a:ext>
              </a:extLst>
            </p:cNvPr>
            <p:cNvSpPr/>
            <p:nvPr/>
          </p:nvSpPr>
          <p:spPr>
            <a:xfrm rot="18900000">
              <a:off x="10812104" y="5189820"/>
              <a:ext cx="530593" cy="35373"/>
            </a:xfrm>
            <a:prstGeom prst="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cxnSp>
          <p:nvCxnSpPr>
            <p:cNvPr id="222" name="直接连接符 221">
              <a:extLst>
                <a:ext uri="{FF2B5EF4-FFF2-40B4-BE49-F238E27FC236}">
                  <a16:creationId xmlns:a16="http://schemas.microsoft.com/office/drawing/2014/main" id="{4F6B5D11-ED92-48C9-80F6-C6CF6FD7738E}"/>
                </a:ext>
              </a:extLst>
            </p:cNvPr>
            <p:cNvCxnSpPr>
              <a:cxnSpLocks/>
            </p:cNvCxnSpPr>
            <p:nvPr/>
          </p:nvCxnSpPr>
          <p:spPr>
            <a:xfrm>
              <a:off x="11085286" y="3408543"/>
              <a:ext cx="0" cy="2268963"/>
            </a:xfrm>
            <a:prstGeom prst="line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sp>
          <p:nvSpPr>
            <p:cNvPr id="223" name="弦形 222">
              <a:extLst>
                <a:ext uri="{FF2B5EF4-FFF2-40B4-BE49-F238E27FC236}">
                  <a16:creationId xmlns:a16="http://schemas.microsoft.com/office/drawing/2014/main" id="{16A57B15-ABDC-45F9-ADBC-AD26D6D7718D}"/>
                </a:ext>
              </a:extLst>
            </p:cNvPr>
            <p:cNvSpPr/>
            <p:nvPr/>
          </p:nvSpPr>
          <p:spPr>
            <a:xfrm>
              <a:off x="10999084" y="5609529"/>
              <a:ext cx="178383" cy="178383"/>
            </a:xfrm>
            <a:prstGeom prst="chord">
              <a:avLst>
                <a:gd name="adj1" fmla="val 20715527"/>
                <a:gd name="adj2" fmla="val 11642177"/>
              </a:avLst>
            </a:prstGeom>
            <a:solidFill>
              <a:srgbClr val="E7E6E6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cxnSp>
          <p:nvCxnSpPr>
            <p:cNvPr id="224" name="直接连接符 223">
              <a:extLst>
                <a:ext uri="{FF2B5EF4-FFF2-40B4-BE49-F238E27FC236}">
                  <a16:creationId xmlns:a16="http://schemas.microsoft.com/office/drawing/2014/main" id="{132D426D-99D5-4C4D-BD09-26D7461ACE80}"/>
                </a:ext>
              </a:extLst>
            </p:cNvPr>
            <p:cNvCxnSpPr>
              <a:cxnSpLocks/>
            </p:cNvCxnSpPr>
            <p:nvPr/>
          </p:nvCxnSpPr>
          <p:spPr>
            <a:xfrm>
              <a:off x="10877301" y="3911838"/>
              <a:ext cx="201185" cy="0"/>
            </a:xfrm>
            <a:prstGeom prst="line">
              <a:avLst/>
            </a:prstGeom>
            <a:noFill/>
            <a:ln w="28575" cap="flat" cmpd="sng" algn="ctr">
              <a:solidFill>
                <a:srgbClr val="82F16F"/>
              </a:solidFill>
              <a:prstDash val="solid"/>
              <a:miter lim="800000"/>
            </a:ln>
            <a:effectLst/>
          </p:spPr>
        </p:cxnSp>
        <p:cxnSp>
          <p:nvCxnSpPr>
            <p:cNvPr id="225" name="直接连接符 224">
              <a:extLst>
                <a:ext uri="{FF2B5EF4-FFF2-40B4-BE49-F238E27FC236}">
                  <a16:creationId xmlns:a16="http://schemas.microsoft.com/office/drawing/2014/main" id="{593CFCA3-3735-4739-941D-AAC337F7AF9E}"/>
                </a:ext>
              </a:extLst>
            </p:cNvPr>
            <p:cNvCxnSpPr>
              <a:cxnSpLocks/>
            </p:cNvCxnSpPr>
            <p:nvPr/>
          </p:nvCxnSpPr>
          <p:spPr>
            <a:xfrm>
              <a:off x="10897090" y="5188748"/>
              <a:ext cx="177754" cy="0"/>
            </a:xfrm>
            <a:prstGeom prst="line">
              <a:avLst/>
            </a:prstGeom>
            <a:noFill/>
            <a:ln w="28575" cap="flat" cmpd="sng" algn="ctr">
              <a:solidFill>
                <a:srgbClr val="82F16F"/>
              </a:solidFill>
              <a:prstDash val="solid"/>
              <a:miter lim="800000"/>
            </a:ln>
            <a:effectLst/>
          </p:spPr>
        </p:cxnSp>
        <p:cxnSp>
          <p:nvCxnSpPr>
            <p:cNvPr id="226" name="直接连接符 225">
              <a:extLst>
                <a:ext uri="{FF2B5EF4-FFF2-40B4-BE49-F238E27FC236}">
                  <a16:creationId xmlns:a16="http://schemas.microsoft.com/office/drawing/2014/main" id="{E78ABD36-5375-411C-B794-FD9C0DD3F3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074845" y="3918466"/>
              <a:ext cx="0" cy="1270740"/>
            </a:xfrm>
            <a:prstGeom prst="line">
              <a:avLst/>
            </a:prstGeom>
            <a:noFill/>
            <a:ln w="28575" cap="flat" cmpd="sng" algn="ctr">
              <a:solidFill>
                <a:srgbClr val="82F16F"/>
              </a:solidFill>
              <a:prstDash val="solid"/>
              <a:miter lim="800000"/>
            </a:ln>
            <a:effectLst/>
          </p:spPr>
        </p:cxnSp>
        <p:cxnSp>
          <p:nvCxnSpPr>
            <p:cNvPr id="227" name="直接箭头连接符 226">
              <a:extLst>
                <a:ext uri="{FF2B5EF4-FFF2-40B4-BE49-F238E27FC236}">
                  <a16:creationId xmlns:a16="http://schemas.microsoft.com/office/drawing/2014/main" id="{74E5EF4F-EBB7-4C83-96A0-CF1988DC1AF7}"/>
                </a:ext>
              </a:extLst>
            </p:cNvPr>
            <p:cNvCxnSpPr/>
            <p:nvPr/>
          </p:nvCxnSpPr>
          <p:spPr bwMode="auto">
            <a:xfrm>
              <a:off x="11083888" y="5787912"/>
              <a:ext cx="0" cy="217047"/>
            </a:xfrm>
            <a:prstGeom prst="straightConnector1">
              <a:avLst/>
            </a:prstGeom>
            <a:solidFill>
              <a:srgbClr val="99CC9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28" name="TextBox 4 6 2 2">
            <a:extLst>
              <a:ext uri="{FF2B5EF4-FFF2-40B4-BE49-F238E27FC236}">
                <a16:creationId xmlns:a16="http://schemas.microsoft.com/office/drawing/2014/main" id="{CC474F45-DDA5-4FFB-A000-0EADD35D8C69}"/>
              </a:ext>
            </a:extLst>
          </p:cNvPr>
          <p:cNvSpPr txBox="1"/>
          <p:nvPr/>
        </p:nvSpPr>
        <p:spPr>
          <a:xfrm>
            <a:off x="7120460" y="3241230"/>
            <a:ext cx="1123064" cy="371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…</a:t>
            </a:r>
          </a:p>
        </p:txBody>
      </p:sp>
      <p:sp>
        <p:nvSpPr>
          <p:cNvPr id="229" name="文本框 228">
            <a:extLst>
              <a:ext uri="{FF2B5EF4-FFF2-40B4-BE49-F238E27FC236}">
                <a16:creationId xmlns:a16="http://schemas.microsoft.com/office/drawing/2014/main" id="{3EB19CC4-7FFB-4702-B559-F23981108EA4}"/>
              </a:ext>
            </a:extLst>
          </p:cNvPr>
          <p:cNvSpPr txBox="1"/>
          <p:nvPr/>
        </p:nvSpPr>
        <p:spPr>
          <a:xfrm>
            <a:off x="5666030" y="1968569"/>
            <a:ext cx="3472405" cy="338554"/>
          </a:xfrm>
          <a:prstGeom prst="rect">
            <a:avLst/>
          </a:prstGeom>
          <a:solidFill>
            <a:srgbClr val="C00000">
              <a:alpha val="29000"/>
            </a:srgbClr>
          </a:solidFill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Multi-band Atomic Receiver Array</a:t>
            </a:r>
            <a:endParaRPr lang="zh-CN" altLang="en-US" sz="1600" b="1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230" name="直接连接符 229">
            <a:extLst>
              <a:ext uri="{FF2B5EF4-FFF2-40B4-BE49-F238E27FC236}">
                <a16:creationId xmlns:a16="http://schemas.microsoft.com/office/drawing/2014/main" id="{6B492E00-7DF0-4146-AD3D-EB0D67910D44}"/>
              </a:ext>
            </a:extLst>
          </p:cNvPr>
          <p:cNvCxnSpPr/>
          <p:nvPr/>
        </p:nvCxnSpPr>
        <p:spPr bwMode="auto">
          <a:xfrm flipH="1">
            <a:off x="4595231" y="2051003"/>
            <a:ext cx="728110" cy="1578884"/>
          </a:xfrm>
          <a:prstGeom prst="line">
            <a:avLst/>
          </a:prstGeom>
          <a:solidFill>
            <a:srgbClr val="99CC99"/>
          </a:solidFill>
          <a:ln w="12700" cap="flat" cmpd="sng" algn="ctr">
            <a:solidFill>
              <a:srgbClr val="C00000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1" name="直接连接符 230">
            <a:extLst>
              <a:ext uri="{FF2B5EF4-FFF2-40B4-BE49-F238E27FC236}">
                <a16:creationId xmlns:a16="http://schemas.microsoft.com/office/drawing/2014/main" id="{303DA1F2-C6E7-44DA-AC15-D22078C4B92F}"/>
              </a:ext>
            </a:extLst>
          </p:cNvPr>
          <p:cNvCxnSpPr/>
          <p:nvPr/>
        </p:nvCxnSpPr>
        <p:spPr bwMode="auto">
          <a:xfrm flipH="1" flipV="1">
            <a:off x="4595232" y="3846227"/>
            <a:ext cx="757561" cy="1334595"/>
          </a:xfrm>
          <a:prstGeom prst="line">
            <a:avLst/>
          </a:prstGeom>
          <a:solidFill>
            <a:srgbClr val="99CC99"/>
          </a:solidFill>
          <a:ln w="12700" cap="flat" cmpd="sng" algn="ctr">
            <a:solidFill>
              <a:srgbClr val="C00000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2" name="矩形: 圆角 231">
            <a:extLst>
              <a:ext uri="{FF2B5EF4-FFF2-40B4-BE49-F238E27FC236}">
                <a16:creationId xmlns:a16="http://schemas.microsoft.com/office/drawing/2014/main" id="{D181210F-7D5F-4F1C-BC95-C5F1FBCAA530}"/>
              </a:ext>
            </a:extLst>
          </p:cNvPr>
          <p:cNvSpPr/>
          <p:nvPr/>
        </p:nvSpPr>
        <p:spPr bwMode="auto">
          <a:xfrm>
            <a:off x="6380288" y="4976691"/>
            <a:ext cx="1925265" cy="246002"/>
          </a:xfrm>
          <a:prstGeom prst="roundRect">
            <a:avLst/>
          </a:prstGeom>
          <a:solidFill>
            <a:srgbClr val="C00000">
              <a:alpha val="28000"/>
            </a:srgbClr>
          </a:solidFill>
          <a:ln>
            <a:noFill/>
          </a:ln>
        </p:spPr>
        <p:txBody>
          <a:bodyPr wrap="non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endParaRPr lang="zh-CN" altLang="en-US" sz="16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Times" panose="02020603050405020304" pitchFamily="18" charset="0"/>
            </a:endParaRPr>
          </a:p>
        </p:txBody>
      </p:sp>
      <p:sp>
        <p:nvSpPr>
          <p:cNvPr id="233" name="文本框 232">
            <a:extLst>
              <a:ext uri="{FF2B5EF4-FFF2-40B4-BE49-F238E27FC236}">
                <a16:creationId xmlns:a16="http://schemas.microsoft.com/office/drawing/2014/main" id="{ECF07387-A063-40AC-9CFF-9E5A23452D89}"/>
              </a:ext>
            </a:extLst>
          </p:cNvPr>
          <p:cNvSpPr txBox="1"/>
          <p:nvPr/>
        </p:nvSpPr>
        <p:spPr>
          <a:xfrm>
            <a:off x="6662945" y="4924178"/>
            <a:ext cx="13074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kern="0" dirty="0">
                <a:solidFill>
                  <a:prstClr val="black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A/D and DSP</a:t>
            </a:r>
            <a:endParaRPr lang="zh-CN" altLang="en-US" sz="1600" kern="0" dirty="0">
              <a:solidFill>
                <a:prstClr val="black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34" name="文本框 233">
            <a:extLst>
              <a:ext uri="{FF2B5EF4-FFF2-40B4-BE49-F238E27FC236}">
                <a16:creationId xmlns:a16="http://schemas.microsoft.com/office/drawing/2014/main" id="{0707E382-3D64-4334-A833-3EA42E86EEBB}"/>
              </a:ext>
            </a:extLst>
          </p:cNvPr>
          <p:cNvSpPr txBox="1"/>
          <p:nvPr/>
        </p:nvSpPr>
        <p:spPr>
          <a:xfrm rot="16200000">
            <a:off x="5664591" y="3384413"/>
            <a:ext cx="1353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Atomic vapor cells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35" name="文本框 234">
            <a:extLst>
              <a:ext uri="{FF2B5EF4-FFF2-40B4-BE49-F238E27FC236}">
                <a16:creationId xmlns:a16="http://schemas.microsoft.com/office/drawing/2014/main" id="{84CBE88B-0ECF-43BC-A1B2-28BD11A33206}"/>
              </a:ext>
            </a:extLst>
          </p:cNvPr>
          <p:cNvSpPr txBox="1"/>
          <p:nvPr/>
        </p:nvSpPr>
        <p:spPr>
          <a:xfrm>
            <a:off x="7370591" y="2328163"/>
            <a:ext cx="8605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probe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36" name="文本框 235">
            <a:extLst>
              <a:ext uri="{FF2B5EF4-FFF2-40B4-BE49-F238E27FC236}">
                <a16:creationId xmlns:a16="http://schemas.microsoft.com/office/drawing/2014/main" id="{75999BA7-5EF2-41A5-AD11-AAE2874C131C}"/>
              </a:ext>
            </a:extLst>
          </p:cNvPr>
          <p:cNvSpPr txBox="1"/>
          <p:nvPr/>
        </p:nvSpPr>
        <p:spPr>
          <a:xfrm>
            <a:off x="7299705" y="2853096"/>
            <a:ext cx="8605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control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253" name="组合 252">
            <a:extLst>
              <a:ext uri="{FF2B5EF4-FFF2-40B4-BE49-F238E27FC236}">
                <a16:creationId xmlns:a16="http://schemas.microsoft.com/office/drawing/2014/main" id="{02E4FFF4-4338-40CB-A321-906B22BC1A0E}"/>
              </a:ext>
            </a:extLst>
          </p:cNvPr>
          <p:cNvGrpSpPr/>
          <p:nvPr/>
        </p:nvGrpSpPr>
        <p:grpSpPr>
          <a:xfrm>
            <a:off x="8912469" y="3653171"/>
            <a:ext cx="228664" cy="200084"/>
            <a:chOff x="10681637" y="3992775"/>
            <a:chExt cx="430666" cy="376838"/>
          </a:xfrm>
        </p:grpSpPr>
        <p:sp>
          <p:nvSpPr>
            <p:cNvPr id="254" name="矩形 253">
              <a:extLst>
                <a:ext uri="{FF2B5EF4-FFF2-40B4-BE49-F238E27FC236}">
                  <a16:creationId xmlns:a16="http://schemas.microsoft.com/office/drawing/2014/main" id="{770BFCE9-ECD4-4EB6-89FB-F0A9A6C04574}"/>
                </a:ext>
              </a:extLst>
            </p:cNvPr>
            <p:cNvSpPr/>
            <p:nvPr/>
          </p:nvSpPr>
          <p:spPr>
            <a:xfrm rot="10800000">
              <a:off x="10982763" y="3992775"/>
              <a:ext cx="129540" cy="376838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5" name="流程图: 手动操作 254">
              <a:extLst>
                <a:ext uri="{FF2B5EF4-FFF2-40B4-BE49-F238E27FC236}">
                  <a16:creationId xmlns:a16="http://schemas.microsoft.com/office/drawing/2014/main" id="{AFC04B69-96DD-4A73-9EB3-023891511682}"/>
                </a:ext>
              </a:extLst>
            </p:cNvPr>
            <p:cNvSpPr/>
            <p:nvPr/>
          </p:nvSpPr>
          <p:spPr>
            <a:xfrm rot="16200000">
              <a:off x="10657083" y="4037174"/>
              <a:ext cx="350431" cy="301323"/>
            </a:xfrm>
            <a:prstGeom prst="flowChartManualOperation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8" name="文本框 257">
            <a:extLst>
              <a:ext uri="{FF2B5EF4-FFF2-40B4-BE49-F238E27FC236}">
                <a16:creationId xmlns:a16="http://schemas.microsoft.com/office/drawing/2014/main" id="{9344AB3F-5EFD-44D8-BEC6-E1583F48CB17}"/>
              </a:ext>
            </a:extLst>
          </p:cNvPr>
          <p:cNvSpPr txBox="1"/>
          <p:nvPr/>
        </p:nvSpPr>
        <p:spPr>
          <a:xfrm>
            <a:off x="8692144" y="3891224"/>
            <a:ext cx="830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Sub-6G</a:t>
            </a:r>
            <a:r>
              <a:rPr lang="zh-CN" altLang="en-US" sz="1400" kern="0" dirty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400" kern="0" dirty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LO</a:t>
            </a:r>
            <a:endParaRPr lang="zh-CN" altLang="en-US" sz="1400" kern="0" dirty="0">
              <a:solidFill>
                <a:srgbClr val="C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381" name="组合 380">
            <a:extLst>
              <a:ext uri="{FF2B5EF4-FFF2-40B4-BE49-F238E27FC236}">
                <a16:creationId xmlns:a16="http://schemas.microsoft.com/office/drawing/2014/main" id="{84DDE695-C7FC-4876-B220-EAAE07BE7905}"/>
              </a:ext>
            </a:extLst>
          </p:cNvPr>
          <p:cNvGrpSpPr/>
          <p:nvPr/>
        </p:nvGrpSpPr>
        <p:grpSpPr>
          <a:xfrm flipH="1">
            <a:off x="3116020" y="4794758"/>
            <a:ext cx="389623" cy="636647"/>
            <a:chOff x="1599831" y="4883309"/>
            <a:chExt cx="585048" cy="984993"/>
          </a:xfrm>
        </p:grpSpPr>
        <p:grpSp>
          <p:nvGrpSpPr>
            <p:cNvPr id="348" name="组合 34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  <a:extLst>
                <a:ext uri="{FF2B5EF4-FFF2-40B4-BE49-F238E27FC236}">
                  <a16:creationId xmlns:a16="http://schemas.microsoft.com/office/drawing/2014/main" id="{5F851365-D664-4719-93D1-ACCD9F0EE681}"/>
                </a:ext>
              </a:extLst>
            </p:cNvPr>
            <p:cNvGrpSpPr>
              <a:grpSpLocks noChangeAspect="1"/>
            </p:cNvGrpSpPr>
            <p:nvPr/>
          </p:nvGrpSpPr>
          <p:grpSpPr>
            <a:xfrm flipH="1">
              <a:off x="1747634" y="5050559"/>
              <a:ext cx="437245" cy="817743"/>
              <a:chOff x="4841875" y="1046163"/>
              <a:chExt cx="2532063" cy="4735513"/>
            </a:xfrm>
          </p:grpSpPr>
          <p:sp>
            <p:nvSpPr>
              <p:cNvPr id="349" name="îṡľíḓé">
                <a:extLst>
                  <a:ext uri="{FF2B5EF4-FFF2-40B4-BE49-F238E27FC236}">
                    <a16:creationId xmlns:a16="http://schemas.microsoft.com/office/drawing/2014/main" id="{120D1E07-1CFD-4783-850B-30D5E8D7F2BD}"/>
                  </a:ext>
                </a:extLst>
              </p:cNvPr>
              <p:cNvSpPr/>
              <p:nvPr/>
            </p:nvSpPr>
            <p:spPr bwMode="auto">
              <a:xfrm>
                <a:off x="6624638" y="5254625"/>
                <a:ext cx="246063" cy="300038"/>
              </a:xfrm>
              <a:custGeom>
                <a:avLst/>
                <a:gdLst>
                  <a:gd name="T0" fmla="*/ 0 w 155"/>
                  <a:gd name="T1" fmla="*/ 50 h 189"/>
                  <a:gd name="T2" fmla="*/ 58 w 155"/>
                  <a:gd name="T3" fmla="*/ 189 h 189"/>
                  <a:gd name="T4" fmla="*/ 155 w 155"/>
                  <a:gd name="T5" fmla="*/ 139 h 189"/>
                  <a:gd name="T6" fmla="*/ 97 w 155"/>
                  <a:gd name="T7" fmla="*/ 0 h 189"/>
                  <a:gd name="T8" fmla="*/ 0 w 155"/>
                  <a:gd name="T9" fmla="*/ 5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" h="189">
                    <a:moveTo>
                      <a:pt x="0" y="50"/>
                    </a:moveTo>
                    <a:lnTo>
                      <a:pt x="58" y="189"/>
                    </a:lnTo>
                    <a:lnTo>
                      <a:pt x="155" y="139"/>
                    </a:lnTo>
                    <a:lnTo>
                      <a:pt x="97" y="0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rgbClr val="FCC8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0" name="î$ḻîde">
                <a:extLst>
                  <a:ext uri="{FF2B5EF4-FFF2-40B4-BE49-F238E27FC236}">
                    <a16:creationId xmlns:a16="http://schemas.microsoft.com/office/drawing/2014/main" id="{5C014AA3-6873-4B82-BE1C-0FE96606EDEF}"/>
                  </a:ext>
                </a:extLst>
              </p:cNvPr>
              <p:cNvSpPr/>
              <p:nvPr/>
            </p:nvSpPr>
            <p:spPr bwMode="auto">
              <a:xfrm>
                <a:off x="6667500" y="5426075"/>
                <a:ext cx="608013" cy="293688"/>
              </a:xfrm>
              <a:custGeom>
                <a:avLst/>
                <a:gdLst>
                  <a:gd name="T0" fmla="*/ 0 w 99"/>
                  <a:gd name="T1" fmla="*/ 19 h 48"/>
                  <a:gd name="T2" fmla="*/ 4 w 99"/>
                  <a:gd name="T3" fmla="*/ 16 h 48"/>
                  <a:gd name="T4" fmla="*/ 21 w 99"/>
                  <a:gd name="T5" fmla="*/ 16 h 48"/>
                  <a:gd name="T6" fmla="*/ 30 w 99"/>
                  <a:gd name="T7" fmla="*/ 3 h 48"/>
                  <a:gd name="T8" fmla="*/ 33 w 99"/>
                  <a:gd name="T9" fmla="*/ 0 h 48"/>
                  <a:gd name="T10" fmla="*/ 89 w 99"/>
                  <a:gd name="T11" fmla="*/ 8 h 48"/>
                  <a:gd name="T12" fmla="*/ 97 w 99"/>
                  <a:gd name="T13" fmla="*/ 14 h 48"/>
                  <a:gd name="T14" fmla="*/ 97 w 99"/>
                  <a:gd name="T15" fmla="*/ 14 h 48"/>
                  <a:gd name="T16" fmla="*/ 95 w 99"/>
                  <a:gd name="T17" fmla="*/ 21 h 48"/>
                  <a:gd name="T18" fmla="*/ 13 w 99"/>
                  <a:gd name="T19" fmla="*/ 47 h 48"/>
                  <a:gd name="T20" fmla="*/ 5 w 99"/>
                  <a:gd name="T21" fmla="*/ 41 h 48"/>
                  <a:gd name="T22" fmla="*/ 0 w 99"/>
                  <a:gd name="T23" fmla="*/ 23 h 48"/>
                  <a:gd name="T24" fmla="*/ 0 w 99"/>
                  <a:gd name="T25" fmla="*/ 22 h 48"/>
                  <a:gd name="T26" fmla="*/ 0 w 99"/>
                  <a:gd name="T27" fmla="*/ 19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9" h="48">
                    <a:moveTo>
                      <a:pt x="0" y="19"/>
                    </a:moveTo>
                    <a:cubicBezTo>
                      <a:pt x="0" y="17"/>
                      <a:pt x="2" y="15"/>
                      <a:pt x="4" y="16"/>
                    </a:cubicBezTo>
                    <a:cubicBezTo>
                      <a:pt x="8" y="18"/>
                      <a:pt x="14" y="19"/>
                      <a:pt x="21" y="16"/>
                    </a:cubicBezTo>
                    <a:cubicBezTo>
                      <a:pt x="29" y="13"/>
                      <a:pt x="30" y="7"/>
                      <a:pt x="30" y="3"/>
                    </a:cubicBezTo>
                    <a:cubicBezTo>
                      <a:pt x="30" y="1"/>
                      <a:pt x="31" y="0"/>
                      <a:pt x="33" y="0"/>
                    </a:cubicBezTo>
                    <a:cubicBezTo>
                      <a:pt x="89" y="8"/>
                      <a:pt x="89" y="8"/>
                      <a:pt x="89" y="8"/>
                    </a:cubicBezTo>
                    <a:cubicBezTo>
                      <a:pt x="92" y="9"/>
                      <a:pt x="95" y="11"/>
                      <a:pt x="97" y="14"/>
                    </a:cubicBezTo>
                    <a:cubicBezTo>
                      <a:pt x="97" y="14"/>
                      <a:pt x="97" y="14"/>
                      <a:pt x="97" y="14"/>
                    </a:cubicBezTo>
                    <a:cubicBezTo>
                      <a:pt x="99" y="16"/>
                      <a:pt x="98" y="20"/>
                      <a:pt x="95" y="21"/>
                    </a:cubicBezTo>
                    <a:cubicBezTo>
                      <a:pt x="13" y="47"/>
                      <a:pt x="13" y="47"/>
                      <a:pt x="13" y="47"/>
                    </a:cubicBezTo>
                    <a:cubicBezTo>
                      <a:pt x="9" y="48"/>
                      <a:pt x="6" y="45"/>
                      <a:pt x="5" y="41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3"/>
                      <a:pt x="0" y="22"/>
                      <a:pt x="0" y="22"/>
                    </a:cubicBez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1F25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1" name="îšliḑe">
                <a:extLst>
                  <a:ext uri="{FF2B5EF4-FFF2-40B4-BE49-F238E27FC236}">
                    <a16:creationId xmlns:a16="http://schemas.microsoft.com/office/drawing/2014/main" id="{4A3888FB-D8DF-4F98-9C5E-F3D3B8FC74C4}"/>
                  </a:ext>
                </a:extLst>
              </p:cNvPr>
              <p:cNvSpPr/>
              <p:nvPr/>
            </p:nvSpPr>
            <p:spPr bwMode="auto">
              <a:xfrm>
                <a:off x="5186363" y="5145088"/>
                <a:ext cx="263525" cy="280988"/>
              </a:xfrm>
              <a:custGeom>
                <a:avLst/>
                <a:gdLst>
                  <a:gd name="T0" fmla="*/ 69 w 166"/>
                  <a:gd name="T1" fmla="*/ 0 h 177"/>
                  <a:gd name="T2" fmla="*/ 0 w 166"/>
                  <a:gd name="T3" fmla="*/ 135 h 177"/>
                  <a:gd name="T4" fmla="*/ 100 w 166"/>
                  <a:gd name="T5" fmla="*/ 177 h 177"/>
                  <a:gd name="T6" fmla="*/ 166 w 166"/>
                  <a:gd name="T7" fmla="*/ 42 h 177"/>
                  <a:gd name="T8" fmla="*/ 69 w 166"/>
                  <a:gd name="T9" fmla="*/ 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6" h="177">
                    <a:moveTo>
                      <a:pt x="69" y="0"/>
                    </a:moveTo>
                    <a:lnTo>
                      <a:pt x="0" y="135"/>
                    </a:lnTo>
                    <a:lnTo>
                      <a:pt x="100" y="177"/>
                    </a:lnTo>
                    <a:lnTo>
                      <a:pt x="166" y="42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FCC8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2" name="îŝḻîďè">
                <a:extLst>
                  <a:ext uri="{FF2B5EF4-FFF2-40B4-BE49-F238E27FC236}">
                    <a16:creationId xmlns:a16="http://schemas.microsoft.com/office/drawing/2014/main" id="{4DAF0FCB-384B-46B3-B10F-AA00EAACEB6B}"/>
                  </a:ext>
                </a:extLst>
              </p:cNvPr>
              <p:cNvSpPr/>
              <p:nvPr/>
            </p:nvSpPr>
            <p:spPr bwMode="auto">
              <a:xfrm>
                <a:off x="5062538" y="5303838"/>
                <a:ext cx="515938" cy="477838"/>
              </a:xfrm>
              <a:custGeom>
                <a:avLst/>
                <a:gdLst>
                  <a:gd name="T0" fmla="*/ 16 w 84"/>
                  <a:gd name="T1" fmla="*/ 2 h 78"/>
                  <a:gd name="T2" fmla="*/ 20 w 84"/>
                  <a:gd name="T3" fmla="*/ 3 h 78"/>
                  <a:gd name="T4" fmla="*/ 32 w 84"/>
                  <a:gd name="T5" fmla="*/ 16 h 78"/>
                  <a:gd name="T6" fmla="*/ 47 w 84"/>
                  <a:gd name="T7" fmla="*/ 14 h 78"/>
                  <a:gd name="T8" fmla="*/ 52 w 84"/>
                  <a:gd name="T9" fmla="*/ 15 h 78"/>
                  <a:gd name="T10" fmla="*/ 82 w 84"/>
                  <a:gd name="T11" fmla="*/ 62 h 78"/>
                  <a:gd name="T12" fmla="*/ 83 w 84"/>
                  <a:gd name="T13" fmla="*/ 72 h 78"/>
                  <a:gd name="T14" fmla="*/ 83 w 84"/>
                  <a:gd name="T15" fmla="*/ 72 h 78"/>
                  <a:gd name="T16" fmla="*/ 76 w 84"/>
                  <a:gd name="T17" fmla="*/ 76 h 78"/>
                  <a:gd name="T18" fmla="*/ 3 w 84"/>
                  <a:gd name="T19" fmla="*/ 29 h 78"/>
                  <a:gd name="T20" fmla="*/ 2 w 84"/>
                  <a:gd name="T21" fmla="*/ 20 h 78"/>
                  <a:gd name="T22" fmla="*/ 13 w 84"/>
                  <a:gd name="T23" fmla="*/ 4 h 78"/>
                  <a:gd name="T24" fmla="*/ 14 w 84"/>
                  <a:gd name="T25" fmla="*/ 4 h 78"/>
                  <a:gd name="T26" fmla="*/ 16 w 84"/>
                  <a:gd name="T27" fmla="*/ 2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4" h="78">
                    <a:moveTo>
                      <a:pt x="16" y="2"/>
                    </a:moveTo>
                    <a:cubicBezTo>
                      <a:pt x="18" y="0"/>
                      <a:pt x="20" y="1"/>
                      <a:pt x="20" y="3"/>
                    </a:cubicBezTo>
                    <a:cubicBezTo>
                      <a:pt x="22" y="7"/>
                      <a:pt x="25" y="12"/>
                      <a:pt x="32" y="16"/>
                    </a:cubicBezTo>
                    <a:cubicBezTo>
                      <a:pt x="39" y="19"/>
                      <a:pt x="44" y="17"/>
                      <a:pt x="47" y="14"/>
                    </a:cubicBezTo>
                    <a:cubicBezTo>
                      <a:pt x="49" y="13"/>
                      <a:pt x="51" y="13"/>
                      <a:pt x="52" y="15"/>
                    </a:cubicBezTo>
                    <a:cubicBezTo>
                      <a:pt x="82" y="62"/>
                      <a:pt x="82" y="62"/>
                      <a:pt x="82" y="62"/>
                    </a:cubicBezTo>
                    <a:cubicBezTo>
                      <a:pt x="83" y="65"/>
                      <a:pt x="84" y="69"/>
                      <a:pt x="83" y="72"/>
                    </a:cubicBezTo>
                    <a:cubicBezTo>
                      <a:pt x="83" y="72"/>
                      <a:pt x="83" y="72"/>
                      <a:pt x="83" y="72"/>
                    </a:cubicBezTo>
                    <a:cubicBezTo>
                      <a:pt x="82" y="76"/>
                      <a:pt x="79" y="78"/>
                      <a:pt x="76" y="76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0" y="27"/>
                      <a:pt x="0" y="23"/>
                      <a:pt x="2" y="20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3" y="4"/>
                      <a:pt x="13" y="4"/>
                      <a:pt x="14" y="4"/>
                    </a:cubicBezTo>
                    <a:lnTo>
                      <a:pt x="16" y="2"/>
                    </a:lnTo>
                    <a:close/>
                  </a:path>
                </a:pathLst>
              </a:custGeom>
              <a:solidFill>
                <a:srgbClr val="1F25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3" name="îṧ1îḋè">
                <a:extLst>
                  <a:ext uri="{FF2B5EF4-FFF2-40B4-BE49-F238E27FC236}">
                    <a16:creationId xmlns:a16="http://schemas.microsoft.com/office/drawing/2014/main" id="{BBAADF35-CFFE-45CC-B7B5-F14E9B4CBB4A}"/>
                  </a:ext>
                </a:extLst>
              </p:cNvPr>
              <p:cNvSpPr/>
              <p:nvPr/>
            </p:nvSpPr>
            <p:spPr bwMode="auto">
              <a:xfrm>
                <a:off x="5180013" y="3119438"/>
                <a:ext cx="1333500" cy="2227263"/>
              </a:xfrm>
              <a:custGeom>
                <a:avLst/>
                <a:gdLst>
                  <a:gd name="T0" fmla="*/ 840 w 840"/>
                  <a:gd name="T1" fmla="*/ 0 h 1403"/>
                  <a:gd name="T2" fmla="*/ 677 w 840"/>
                  <a:gd name="T3" fmla="*/ 459 h 1403"/>
                  <a:gd name="T4" fmla="*/ 174 w 840"/>
                  <a:gd name="T5" fmla="*/ 1403 h 1403"/>
                  <a:gd name="T6" fmla="*/ 0 w 840"/>
                  <a:gd name="T7" fmla="*/ 1318 h 1403"/>
                  <a:gd name="T8" fmla="*/ 344 w 840"/>
                  <a:gd name="T9" fmla="*/ 678 h 1403"/>
                  <a:gd name="T10" fmla="*/ 538 w 840"/>
                  <a:gd name="T11" fmla="*/ 35 h 1403"/>
                  <a:gd name="T12" fmla="*/ 840 w 840"/>
                  <a:gd name="T13" fmla="*/ 0 h 1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40" h="1403">
                    <a:moveTo>
                      <a:pt x="840" y="0"/>
                    </a:moveTo>
                    <a:lnTo>
                      <a:pt x="677" y="459"/>
                    </a:lnTo>
                    <a:lnTo>
                      <a:pt x="174" y="1403"/>
                    </a:lnTo>
                    <a:lnTo>
                      <a:pt x="0" y="1318"/>
                    </a:lnTo>
                    <a:lnTo>
                      <a:pt x="344" y="678"/>
                    </a:lnTo>
                    <a:lnTo>
                      <a:pt x="538" y="35"/>
                    </a:lnTo>
                    <a:lnTo>
                      <a:pt x="840" y="0"/>
                    </a:lnTo>
                    <a:close/>
                  </a:path>
                </a:pathLst>
              </a:custGeom>
              <a:solidFill>
                <a:srgbClr val="0823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4" name="î$ļïḑê">
                <a:extLst>
                  <a:ext uri="{FF2B5EF4-FFF2-40B4-BE49-F238E27FC236}">
                    <a16:creationId xmlns:a16="http://schemas.microsoft.com/office/drawing/2014/main" id="{AA5B25B6-5262-4DE9-8E81-709D76704AB7}"/>
                  </a:ext>
                </a:extLst>
              </p:cNvPr>
              <p:cNvSpPr/>
              <p:nvPr/>
            </p:nvSpPr>
            <p:spPr bwMode="auto">
              <a:xfrm>
                <a:off x="5751513" y="3119438"/>
                <a:ext cx="1136650" cy="2330450"/>
              </a:xfrm>
              <a:custGeom>
                <a:avLst/>
                <a:gdLst>
                  <a:gd name="T0" fmla="*/ 14 w 185"/>
                  <a:gd name="T1" fmla="*/ 3 h 381"/>
                  <a:gd name="T2" fmla="*/ 21 w 185"/>
                  <a:gd name="T3" fmla="*/ 69 h 381"/>
                  <a:gd name="T4" fmla="*/ 86 w 185"/>
                  <a:gd name="T5" fmla="*/ 193 h 381"/>
                  <a:gd name="T6" fmla="*/ 136 w 185"/>
                  <a:gd name="T7" fmla="*/ 381 h 381"/>
                  <a:gd name="T8" fmla="*/ 185 w 185"/>
                  <a:gd name="T9" fmla="*/ 364 h 381"/>
                  <a:gd name="T10" fmla="*/ 138 w 185"/>
                  <a:gd name="T11" fmla="*/ 174 h 381"/>
                  <a:gd name="T12" fmla="*/ 87 w 185"/>
                  <a:gd name="T13" fmla="*/ 25 h 381"/>
                  <a:gd name="T14" fmla="*/ 124 w 185"/>
                  <a:gd name="T15" fmla="*/ 0 h 381"/>
                  <a:gd name="T16" fmla="*/ 14 w 185"/>
                  <a:gd name="T17" fmla="*/ 3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5" h="381">
                    <a:moveTo>
                      <a:pt x="14" y="3"/>
                    </a:moveTo>
                    <a:cubicBezTo>
                      <a:pt x="14" y="3"/>
                      <a:pt x="0" y="28"/>
                      <a:pt x="21" y="69"/>
                    </a:cubicBezTo>
                    <a:cubicBezTo>
                      <a:pt x="86" y="193"/>
                      <a:pt x="86" y="193"/>
                      <a:pt x="86" y="193"/>
                    </a:cubicBezTo>
                    <a:cubicBezTo>
                      <a:pt x="136" y="381"/>
                      <a:pt x="136" y="381"/>
                      <a:pt x="136" y="381"/>
                    </a:cubicBezTo>
                    <a:cubicBezTo>
                      <a:pt x="185" y="364"/>
                      <a:pt x="185" y="364"/>
                      <a:pt x="185" y="364"/>
                    </a:cubicBezTo>
                    <a:cubicBezTo>
                      <a:pt x="138" y="174"/>
                      <a:pt x="138" y="174"/>
                      <a:pt x="138" y="174"/>
                    </a:cubicBezTo>
                    <a:cubicBezTo>
                      <a:pt x="87" y="25"/>
                      <a:pt x="87" y="25"/>
                      <a:pt x="87" y="25"/>
                    </a:cubicBezTo>
                    <a:cubicBezTo>
                      <a:pt x="124" y="0"/>
                      <a:pt x="124" y="0"/>
                      <a:pt x="124" y="0"/>
                    </a:cubicBezTo>
                    <a:lnTo>
                      <a:pt x="14" y="3"/>
                    </a:lnTo>
                    <a:close/>
                  </a:path>
                </a:pathLst>
              </a:custGeom>
              <a:solidFill>
                <a:srgbClr val="0A2C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5" name="íš1ïdé">
                <a:extLst>
                  <a:ext uri="{FF2B5EF4-FFF2-40B4-BE49-F238E27FC236}">
                    <a16:creationId xmlns:a16="http://schemas.microsoft.com/office/drawing/2014/main" id="{845F57E3-1D98-4ED6-840E-1B49F06273C0}"/>
                  </a:ext>
                </a:extLst>
              </p:cNvPr>
              <p:cNvSpPr/>
              <p:nvPr/>
            </p:nvSpPr>
            <p:spPr bwMode="auto">
              <a:xfrm>
                <a:off x="6446838" y="1309688"/>
                <a:ext cx="312738" cy="311150"/>
              </a:xfrm>
              <a:custGeom>
                <a:avLst/>
                <a:gdLst>
                  <a:gd name="T0" fmla="*/ 43 w 51"/>
                  <a:gd name="T1" fmla="*/ 41 h 51"/>
                  <a:gd name="T2" fmla="*/ 10 w 51"/>
                  <a:gd name="T3" fmla="*/ 43 h 51"/>
                  <a:gd name="T4" fmla="*/ 9 w 51"/>
                  <a:gd name="T5" fmla="*/ 10 h 51"/>
                  <a:gd name="T6" fmla="*/ 41 w 51"/>
                  <a:gd name="T7" fmla="*/ 9 h 51"/>
                  <a:gd name="T8" fmla="*/ 43 w 51"/>
                  <a:gd name="T9" fmla="*/ 4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51">
                    <a:moveTo>
                      <a:pt x="43" y="41"/>
                    </a:moveTo>
                    <a:cubicBezTo>
                      <a:pt x="34" y="51"/>
                      <a:pt x="19" y="51"/>
                      <a:pt x="10" y="43"/>
                    </a:cubicBezTo>
                    <a:cubicBezTo>
                      <a:pt x="1" y="34"/>
                      <a:pt x="0" y="19"/>
                      <a:pt x="9" y="10"/>
                    </a:cubicBezTo>
                    <a:cubicBezTo>
                      <a:pt x="17" y="1"/>
                      <a:pt x="32" y="0"/>
                      <a:pt x="41" y="9"/>
                    </a:cubicBezTo>
                    <a:cubicBezTo>
                      <a:pt x="50" y="17"/>
                      <a:pt x="51" y="32"/>
                      <a:pt x="43" y="41"/>
                    </a:cubicBezTo>
                    <a:close/>
                  </a:path>
                </a:pathLst>
              </a:custGeom>
              <a:solidFill>
                <a:srgbClr val="FCC8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6" name="íṩlïḋé">
                <a:extLst>
                  <a:ext uri="{FF2B5EF4-FFF2-40B4-BE49-F238E27FC236}">
                    <a16:creationId xmlns:a16="http://schemas.microsoft.com/office/drawing/2014/main" id="{1D1B35C9-C78F-4DFE-85C6-F36E96A10006}"/>
                  </a:ext>
                </a:extLst>
              </p:cNvPr>
              <p:cNvSpPr/>
              <p:nvPr/>
            </p:nvSpPr>
            <p:spPr bwMode="auto">
              <a:xfrm>
                <a:off x="6599238" y="1485900"/>
                <a:ext cx="222250" cy="239713"/>
              </a:xfrm>
              <a:custGeom>
                <a:avLst/>
                <a:gdLst>
                  <a:gd name="T0" fmla="*/ 140 w 140"/>
                  <a:gd name="T1" fmla="*/ 93 h 151"/>
                  <a:gd name="T2" fmla="*/ 62 w 140"/>
                  <a:gd name="T3" fmla="*/ 0 h 151"/>
                  <a:gd name="T4" fmla="*/ 0 w 140"/>
                  <a:gd name="T5" fmla="*/ 62 h 151"/>
                  <a:gd name="T6" fmla="*/ 74 w 140"/>
                  <a:gd name="T7" fmla="*/ 151 h 151"/>
                  <a:gd name="T8" fmla="*/ 140 w 140"/>
                  <a:gd name="T9" fmla="*/ 9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0" h="151">
                    <a:moveTo>
                      <a:pt x="140" y="93"/>
                    </a:moveTo>
                    <a:lnTo>
                      <a:pt x="62" y="0"/>
                    </a:lnTo>
                    <a:lnTo>
                      <a:pt x="0" y="62"/>
                    </a:lnTo>
                    <a:lnTo>
                      <a:pt x="74" y="151"/>
                    </a:lnTo>
                    <a:lnTo>
                      <a:pt x="140" y="93"/>
                    </a:lnTo>
                    <a:close/>
                  </a:path>
                </a:pathLst>
              </a:custGeom>
              <a:solidFill>
                <a:srgbClr val="FCC8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7" name="îṧḻiḋè">
                <a:extLst>
                  <a:ext uri="{FF2B5EF4-FFF2-40B4-BE49-F238E27FC236}">
                    <a16:creationId xmlns:a16="http://schemas.microsoft.com/office/drawing/2014/main" id="{3C9E93D1-1309-470A-9EA5-C41226281990}"/>
                  </a:ext>
                </a:extLst>
              </p:cNvPr>
              <p:cNvSpPr/>
              <p:nvPr/>
            </p:nvSpPr>
            <p:spPr bwMode="auto">
              <a:xfrm>
                <a:off x="4841875" y="4030663"/>
                <a:ext cx="1020763" cy="765175"/>
              </a:xfrm>
              <a:custGeom>
                <a:avLst/>
                <a:gdLst>
                  <a:gd name="T0" fmla="*/ 73 w 643"/>
                  <a:gd name="T1" fmla="*/ 0 h 482"/>
                  <a:gd name="T2" fmla="*/ 0 w 643"/>
                  <a:gd name="T3" fmla="*/ 347 h 482"/>
                  <a:gd name="T4" fmla="*/ 588 w 643"/>
                  <a:gd name="T5" fmla="*/ 482 h 482"/>
                  <a:gd name="T6" fmla="*/ 643 w 643"/>
                  <a:gd name="T7" fmla="*/ 147 h 482"/>
                  <a:gd name="T8" fmla="*/ 73 w 643"/>
                  <a:gd name="T9" fmla="*/ 0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3" h="482">
                    <a:moveTo>
                      <a:pt x="73" y="0"/>
                    </a:moveTo>
                    <a:lnTo>
                      <a:pt x="0" y="347"/>
                    </a:lnTo>
                    <a:lnTo>
                      <a:pt x="588" y="482"/>
                    </a:lnTo>
                    <a:lnTo>
                      <a:pt x="643" y="147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8455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8" name="íşľiďê">
                <a:extLst>
                  <a:ext uri="{FF2B5EF4-FFF2-40B4-BE49-F238E27FC236}">
                    <a16:creationId xmlns:a16="http://schemas.microsoft.com/office/drawing/2014/main" id="{E6DB3983-548D-4034-A03B-CEA1142A1C82}"/>
                  </a:ext>
                </a:extLst>
              </p:cNvPr>
              <p:cNvSpPr/>
              <p:nvPr/>
            </p:nvSpPr>
            <p:spPr bwMode="auto">
              <a:xfrm>
                <a:off x="4914900" y="3841750"/>
                <a:ext cx="990600" cy="495300"/>
              </a:xfrm>
              <a:custGeom>
                <a:avLst/>
                <a:gdLst>
                  <a:gd name="T0" fmla="*/ 23 w 624"/>
                  <a:gd name="T1" fmla="*/ 0 h 312"/>
                  <a:gd name="T2" fmla="*/ 624 w 624"/>
                  <a:gd name="T3" fmla="*/ 123 h 312"/>
                  <a:gd name="T4" fmla="*/ 593 w 624"/>
                  <a:gd name="T5" fmla="*/ 293 h 312"/>
                  <a:gd name="T6" fmla="*/ 229 w 624"/>
                  <a:gd name="T7" fmla="*/ 312 h 312"/>
                  <a:gd name="T8" fmla="*/ 0 w 624"/>
                  <a:gd name="T9" fmla="*/ 173 h 312"/>
                  <a:gd name="T10" fmla="*/ 23 w 624"/>
                  <a:gd name="T11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4" h="312">
                    <a:moveTo>
                      <a:pt x="23" y="0"/>
                    </a:moveTo>
                    <a:lnTo>
                      <a:pt x="624" y="123"/>
                    </a:lnTo>
                    <a:lnTo>
                      <a:pt x="593" y="293"/>
                    </a:lnTo>
                    <a:lnTo>
                      <a:pt x="229" y="312"/>
                    </a:lnTo>
                    <a:lnTo>
                      <a:pt x="0" y="17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673F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9" name="îşḻîďê">
                <a:extLst>
                  <a:ext uri="{FF2B5EF4-FFF2-40B4-BE49-F238E27FC236}">
                    <a16:creationId xmlns:a16="http://schemas.microsoft.com/office/drawing/2014/main" id="{725C0109-E58C-4110-B48D-16F32D2430B7}"/>
                  </a:ext>
                </a:extLst>
              </p:cNvPr>
              <p:cNvSpPr/>
              <p:nvPr/>
            </p:nvSpPr>
            <p:spPr bwMode="auto">
              <a:xfrm>
                <a:off x="5764213" y="4030663"/>
                <a:ext cx="246063" cy="790575"/>
              </a:xfrm>
              <a:custGeom>
                <a:avLst/>
                <a:gdLst>
                  <a:gd name="T0" fmla="*/ 81 w 155"/>
                  <a:gd name="T1" fmla="*/ 0 h 498"/>
                  <a:gd name="T2" fmla="*/ 155 w 155"/>
                  <a:gd name="T3" fmla="*/ 20 h 498"/>
                  <a:gd name="T4" fmla="*/ 69 w 155"/>
                  <a:gd name="T5" fmla="*/ 498 h 498"/>
                  <a:gd name="T6" fmla="*/ 0 w 155"/>
                  <a:gd name="T7" fmla="*/ 482 h 498"/>
                  <a:gd name="T8" fmla="*/ 81 w 155"/>
                  <a:gd name="T9" fmla="*/ 0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" h="498">
                    <a:moveTo>
                      <a:pt x="81" y="0"/>
                    </a:moveTo>
                    <a:lnTo>
                      <a:pt x="155" y="20"/>
                    </a:lnTo>
                    <a:lnTo>
                      <a:pt x="69" y="498"/>
                    </a:lnTo>
                    <a:lnTo>
                      <a:pt x="0" y="482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5A34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0" name="îŝlíḓé">
                <a:extLst>
                  <a:ext uri="{FF2B5EF4-FFF2-40B4-BE49-F238E27FC236}">
                    <a16:creationId xmlns:a16="http://schemas.microsoft.com/office/drawing/2014/main" id="{801E560A-AAA1-48F1-86A8-E834EF18A9FE}"/>
                  </a:ext>
                </a:extLst>
              </p:cNvPr>
              <p:cNvSpPr/>
              <p:nvPr/>
            </p:nvSpPr>
            <p:spPr bwMode="auto">
              <a:xfrm>
                <a:off x="5272088" y="3768725"/>
                <a:ext cx="355600" cy="287338"/>
              </a:xfrm>
              <a:custGeom>
                <a:avLst/>
                <a:gdLst>
                  <a:gd name="T0" fmla="*/ 53 w 58"/>
                  <a:gd name="T1" fmla="*/ 47 h 47"/>
                  <a:gd name="T2" fmla="*/ 45 w 58"/>
                  <a:gd name="T3" fmla="*/ 45 h 47"/>
                  <a:gd name="T4" fmla="*/ 49 w 58"/>
                  <a:gd name="T5" fmla="*/ 24 h 47"/>
                  <a:gd name="T6" fmla="*/ 48 w 58"/>
                  <a:gd name="T7" fmla="*/ 17 h 47"/>
                  <a:gd name="T8" fmla="*/ 41 w 58"/>
                  <a:gd name="T9" fmla="*/ 12 h 47"/>
                  <a:gd name="T10" fmla="*/ 21 w 58"/>
                  <a:gd name="T11" fmla="*/ 10 h 47"/>
                  <a:gd name="T12" fmla="*/ 10 w 58"/>
                  <a:gd name="T13" fmla="*/ 18 h 47"/>
                  <a:gd name="T14" fmla="*/ 7 w 58"/>
                  <a:gd name="T15" fmla="*/ 32 h 47"/>
                  <a:gd name="T16" fmla="*/ 0 w 58"/>
                  <a:gd name="T17" fmla="*/ 30 h 47"/>
                  <a:gd name="T18" fmla="*/ 2 w 58"/>
                  <a:gd name="T19" fmla="*/ 16 h 47"/>
                  <a:gd name="T20" fmla="*/ 23 w 58"/>
                  <a:gd name="T21" fmla="*/ 2 h 47"/>
                  <a:gd name="T22" fmla="*/ 42 w 58"/>
                  <a:gd name="T23" fmla="*/ 5 h 47"/>
                  <a:gd name="T24" fmla="*/ 54 w 58"/>
                  <a:gd name="T25" fmla="*/ 12 h 47"/>
                  <a:gd name="T26" fmla="*/ 57 w 58"/>
                  <a:gd name="T27" fmla="*/ 26 h 47"/>
                  <a:gd name="T28" fmla="*/ 53 w 58"/>
                  <a:gd name="T2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8" h="47">
                    <a:moveTo>
                      <a:pt x="53" y="47"/>
                    </a:moveTo>
                    <a:cubicBezTo>
                      <a:pt x="45" y="45"/>
                      <a:pt x="45" y="45"/>
                      <a:pt x="45" y="45"/>
                    </a:cubicBezTo>
                    <a:cubicBezTo>
                      <a:pt x="49" y="24"/>
                      <a:pt x="49" y="24"/>
                      <a:pt x="49" y="24"/>
                    </a:cubicBezTo>
                    <a:cubicBezTo>
                      <a:pt x="50" y="22"/>
                      <a:pt x="49" y="19"/>
                      <a:pt x="48" y="17"/>
                    </a:cubicBezTo>
                    <a:cubicBezTo>
                      <a:pt x="46" y="14"/>
                      <a:pt x="44" y="13"/>
                      <a:pt x="41" y="12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16" y="9"/>
                      <a:pt x="11" y="12"/>
                      <a:pt x="10" y="18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4" y="7"/>
                      <a:pt x="13" y="0"/>
                      <a:pt x="23" y="2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7" y="5"/>
                      <a:pt x="51" y="8"/>
                      <a:pt x="54" y="12"/>
                    </a:cubicBezTo>
                    <a:cubicBezTo>
                      <a:pt x="57" y="16"/>
                      <a:pt x="58" y="21"/>
                      <a:pt x="57" y="26"/>
                    </a:cubicBezTo>
                    <a:lnTo>
                      <a:pt x="53" y="47"/>
                    </a:lnTo>
                    <a:close/>
                  </a:path>
                </a:pathLst>
              </a:custGeom>
              <a:solidFill>
                <a:srgbClr val="5A34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1" name="ïṧļíḋè">
                <a:extLst>
                  <a:ext uri="{FF2B5EF4-FFF2-40B4-BE49-F238E27FC236}">
                    <a16:creationId xmlns:a16="http://schemas.microsoft.com/office/drawing/2014/main" id="{C578086D-534F-406C-8296-E2E12B3A38D6}"/>
                  </a:ext>
                </a:extLst>
              </p:cNvPr>
              <p:cNvSpPr/>
              <p:nvPr/>
            </p:nvSpPr>
            <p:spPr bwMode="auto">
              <a:xfrm>
                <a:off x="6335713" y="1260475"/>
                <a:ext cx="331788" cy="379413"/>
              </a:xfrm>
              <a:custGeom>
                <a:avLst/>
                <a:gdLst>
                  <a:gd name="T0" fmla="*/ 34 w 54"/>
                  <a:gd name="T1" fmla="*/ 4 h 62"/>
                  <a:gd name="T2" fmla="*/ 52 w 54"/>
                  <a:gd name="T3" fmla="*/ 29 h 62"/>
                  <a:gd name="T4" fmla="*/ 52 w 54"/>
                  <a:gd name="T5" fmla="*/ 40 h 62"/>
                  <a:gd name="T6" fmla="*/ 37 w 54"/>
                  <a:gd name="T7" fmla="*/ 58 h 62"/>
                  <a:gd name="T8" fmla="*/ 24 w 54"/>
                  <a:gd name="T9" fmla="*/ 58 h 62"/>
                  <a:gd name="T10" fmla="*/ 3 w 54"/>
                  <a:gd name="T11" fmla="*/ 34 h 62"/>
                  <a:gd name="T12" fmla="*/ 3 w 54"/>
                  <a:gd name="T13" fmla="*/ 22 h 62"/>
                  <a:gd name="T14" fmla="*/ 20 w 54"/>
                  <a:gd name="T15" fmla="*/ 4 h 62"/>
                  <a:gd name="T16" fmla="*/ 34 w 54"/>
                  <a:gd name="T17" fmla="*/ 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62">
                    <a:moveTo>
                      <a:pt x="34" y="4"/>
                    </a:moveTo>
                    <a:cubicBezTo>
                      <a:pt x="52" y="29"/>
                      <a:pt x="52" y="29"/>
                      <a:pt x="52" y="29"/>
                    </a:cubicBezTo>
                    <a:cubicBezTo>
                      <a:pt x="54" y="32"/>
                      <a:pt x="54" y="37"/>
                      <a:pt x="52" y="40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4" y="62"/>
                      <a:pt x="27" y="62"/>
                      <a:pt x="24" y="58"/>
                    </a:cubicBezTo>
                    <a:cubicBezTo>
                      <a:pt x="3" y="34"/>
                      <a:pt x="3" y="34"/>
                      <a:pt x="3" y="34"/>
                    </a:cubicBezTo>
                    <a:cubicBezTo>
                      <a:pt x="0" y="30"/>
                      <a:pt x="0" y="25"/>
                      <a:pt x="3" y="22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4" y="0"/>
                      <a:pt x="30" y="0"/>
                      <a:pt x="34" y="4"/>
                    </a:cubicBezTo>
                    <a:close/>
                  </a:path>
                </a:pathLst>
              </a:custGeom>
              <a:solidFill>
                <a:srgbClr val="1C22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2" name="iŝļîdé">
                <a:extLst>
                  <a:ext uri="{FF2B5EF4-FFF2-40B4-BE49-F238E27FC236}">
                    <a16:creationId xmlns:a16="http://schemas.microsoft.com/office/drawing/2014/main" id="{DE0299C9-6DB2-4A18-9264-7902FC754D91}"/>
                  </a:ext>
                </a:extLst>
              </p:cNvPr>
              <p:cNvSpPr/>
              <p:nvPr/>
            </p:nvSpPr>
            <p:spPr bwMode="auto">
              <a:xfrm>
                <a:off x="6427788" y="1524000"/>
                <a:ext cx="946150" cy="928688"/>
              </a:xfrm>
              <a:custGeom>
                <a:avLst/>
                <a:gdLst>
                  <a:gd name="T0" fmla="*/ 0 w 154"/>
                  <a:gd name="T1" fmla="*/ 48 h 152"/>
                  <a:gd name="T2" fmla="*/ 72 w 154"/>
                  <a:gd name="T3" fmla="*/ 85 h 152"/>
                  <a:gd name="T4" fmla="*/ 33 w 154"/>
                  <a:gd name="T5" fmla="*/ 23 h 152"/>
                  <a:gd name="T6" fmla="*/ 59 w 154"/>
                  <a:gd name="T7" fmla="*/ 0 h 152"/>
                  <a:gd name="T8" fmla="*/ 146 w 154"/>
                  <a:gd name="T9" fmla="*/ 118 h 152"/>
                  <a:gd name="T10" fmla="*/ 140 w 154"/>
                  <a:gd name="T11" fmla="*/ 148 h 152"/>
                  <a:gd name="T12" fmla="*/ 140 w 154"/>
                  <a:gd name="T13" fmla="*/ 148 h 152"/>
                  <a:gd name="T14" fmla="*/ 122 w 154"/>
                  <a:gd name="T15" fmla="*/ 149 h 152"/>
                  <a:gd name="T16" fmla="*/ 10 w 154"/>
                  <a:gd name="T17" fmla="*/ 102 h 152"/>
                  <a:gd name="T18" fmla="*/ 0 w 154"/>
                  <a:gd name="T19" fmla="*/ 48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" h="152">
                    <a:moveTo>
                      <a:pt x="0" y="48"/>
                    </a:moveTo>
                    <a:cubicBezTo>
                      <a:pt x="72" y="85"/>
                      <a:pt x="72" y="85"/>
                      <a:pt x="72" y="85"/>
                    </a:cubicBezTo>
                    <a:cubicBezTo>
                      <a:pt x="33" y="23"/>
                      <a:pt x="33" y="23"/>
                      <a:pt x="33" y="23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146" y="118"/>
                      <a:pt x="146" y="118"/>
                      <a:pt x="146" y="118"/>
                    </a:cubicBezTo>
                    <a:cubicBezTo>
                      <a:pt x="154" y="128"/>
                      <a:pt x="151" y="142"/>
                      <a:pt x="140" y="148"/>
                    </a:cubicBezTo>
                    <a:cubicBezTo>
                      <a:pt x="140" y="148"/>
                      <a:pt x="140" y="148"/>
                      <a:pt x="140" y="148"/>
                    </a:cubicBezTo>
                    <a:cubicBezTo>
                      <a:pt x="134" y="151"/>
                      <a:pt x="128" y="152"/>
                      <a:pt x="122" y="149"/>
                    </a:cubicBezTo>
                    <a:cubicBezTo>
                      <a:pt x="10" y="102"/>
                      <a:pt x="10" y="102"/>
                      <a:pt x="10" y="102"/>
                    </a:cubicBezTo>
                    <a:lnTo>
                      <a:pt x="0" y="48"/>
                    </a:lnTo>
                    <a:close/>
                  </a:path>
                </a:pathLst>
              </a:custGeom>
              <a:solidFill>
                <a:srgbClr val="F6EB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3" name="íśḻiḑé">
                <a:extLst>
                  <a:ext uri="{FF2B5EF4-FFF2-40B4-BE49-F238E27FC236}">
                    <a16:creationId xmlns:a16="http://schemas.microsoft.com/office/drawing/2014/main" id="{0950A8AA-7B2D-4D25-B3A1-BAFCFAE7D4D7}"/>
                  </a:ext>
                </a:extLst>
              </p:cNvPr>
              <p:cNvSpPr/>
              <p:nvPr/>
            </p:nvSpPr>
            <p:spPr bwMode="auto">
              <a:xfrm>
                <a:off x="5770563" y="1792288"/>
                <a:ext cx="817563" cy="1481138"/>
              </a:xfrm>
              <a:custGeom>
                <a:avLst/>
                <a:gdLst>
                  <a:gd name="T0" fmla="*/ 133 w 133"/>
                  <a:gd name="T1" fmla="*/ 39 h 242"/>
                  <a:gd name="T2" fmla="*/ 121 w 133"/>
                  <a:gd name="T3" fmla="*/ 217 h 242"/>
                  <a:gd name="T4" fmla="*/ 0 w 133"/>
                  <a:gd name="T5" fmla="*/ 217 h 242"/>
                  <a:gd name="T6" fmla="*/ 21 w 133"/>
                  <a:gd name="T7" fmla="*/ 14 h 242"/>
                  <a:gd name="T8" fmla="*/ 60 w 133"/>
                  <a:gd name="T9" fmla="*/ 0 h 242"/>
                  <a:gd name="T10" fmla="*/ 107 w 133"/>
                  <a:gd name="T11" fmla="*/ 4 h 242"/>
                  <a:gd name="T12" fmla="*/ 133 w 133"/>
                  <a:gd name="T13" fmla="*/ 39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3" h="242">
                    <a:moveTo>
                      <a:pt x="133" y="39"/>
                    </a:moveTo>
                    <a:cubicBezTo>
                      <a:pt x="133" y="39"/>
                      <a:pt x="120" y="148"/>
                      <a:pt x="121" y="217"/>
                    </a:cubicBezTo>
                    <a:cubicBezTo>
                      <a:pt x="121" y="217"/>
                      <a:pt x="82" y="242"/>
                      <a:pt x="0" y="217"/>
                    </a:cubicBezTo>
                    <a:cubicBezTo>
                      <a:pt x="21" y="14"/>
                      <a:pt x="21" y="14"/>
                      <a:pt x="21" y="14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07" y="4"/>
                      <a:pt x="107" y="4"/>
                      <a:pt x="107" y="4"/>
                    </a:cubicBezTo>
                    <a:lnTo>
                      <a:pt x="133" y="39"/>
                    </a:lnTo>
                    <a:close/>
                  </a:path>
                </a:pathLst>
              </a:custGeom>
              <a:solidFill>
                <a:srgbClr val="F6EB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4" name="íśḻiḍe">
                <a:extLst>
                  <a:ext uri="{FF2B5EF4-FFF2-40B4-BE49-F238E27FC236}">
                    <a16:creationId xmlns:a16="http://schemas.microsoft.com/office/drawing/2014/main" id="{BF6D89B2-CA42-4C1C-A1D8-C4C4FB857A54}"/>
                  </a:ext>
                </a:extLst>
              </p:cNvPr>
              <p:cNvSpPr/>
              <p:nvPr/>
            </p:nvSpPr>
            <p:spPr bwMode="auto">
              <a:xfrm>
                <a:off x="6335713" y="1743075"/>
                <a:ext cx="92075" cy="134938"/>
              </a:xfrm>
              <a:custGeom>
                <a:avLst/>
                <a:gdLst>
                  <a:gd name="T0" fmla="*/ 2 w 15"/>
                  <a:gd name="T1" fmla="*/ 2 h 22"/>
                  <a:gd name="T2" fmla="*/ 1 w 15"/>
                  <a:gd name="T3" fmla="*/ 9 h 22"/>
                  <a:gd name="T4" fmla="*/ 1 w 15"/>
                  <a:gd name="T5" fmla="*/ 10 h 22"/>
                  <a:gd name="T6" fmla="*/ 11 w 15"/>
                  <a:gd name="T7" fmla="*/ 21 h 22"/>
                  <a:gd name="T8" fmla="*/ 14 w 15"/>
                  <a:gd name="T9" fmla="*/ 20 h 22"/>
                  <a:gd name="T10" fmla="*/ 15 w 15"/>
                  <a:gd name="T11" fmla="*/ 12 h 22"/>
                  <a:gd name="T12" fmla="*/ 14 w 15"/>
                  <a:gd name="T13" fmla="*/ 11 h 22"/>
                  <a:gd name="T14" fmla="*/ 4 w 15"/>
                  <a:gd name="T15" fmla="*/ 1 h 22"/>
                  <a:gd name="T16" fmla="*/ 2 w 15"/>
                  <a:gd name="T17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22">
                    <a:moveTo>
                      <a:pt x="2" y="2"/>
                    </a:moveTo>
                    <a:cubicBezTo>
                      <a:pt x="1" y="9"/>
                      <a:pt x="1" y="9"/>
                      <a:pt x="1" y="9"/>
                    </a:cubicBezTo>
                    <a:cubicBezTo>
                      <a:pt x="0" y="9"/>
                      <a:pt x="1" y="10"/>
                      <a:pt x="1" y="10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2" y="22"/>
                      <a:pt x="14" y="21"/>
                      <a:pt x="14" y="20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1"/>
                      <a:pt x="14" y="1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0"/>
                      <a:pt x="2" y="1"/>
                      <a:pt x="2" y="2"/>
                    </a:cubicBezTo>
                    <a:close/>
                  </a:path>
                </a:pathLst>
              </a:custGeom>
              <a:solidFill>
                <a:srgbClr val="FBF2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5" name="îṣľíḋé">
                <a:extLst>
                  <a:ext uri="{FF2B5EF4-FFF2-40B4-BE49-F238E27FC236}">
                    <a16:creationId xmlns:a16="http://schemas.microsoft.com/office/drawing/2014/main" id="{8AF13E29-3E4F-4D1A-90ED-2E9A830CB342}"/>
                  </a:ext>
                </a:extLst>
              </p:cNvPr>
              <p:cNvSpPr/>
              <p:nvPr/>
            </p:nvSpPr>
            <p:spPr bwMode="auto">
              <a:xfrm>
                <a:off x="6132513" y="1504950"/>
                <a:ext cx="288925" cy="360363"/>
              </a:xfrm>
              <a:custGeom>
                <a:avLst/>
                <a:gdLst>
                  <a:gd name="T0" fmla="*/ 21 w 47"/>
                  <a:gd name="T1" fmla="*/ 58 h 59"/>
                  <a:gd name="T2" fmla="*/ 21 w 47"/>
                  <a:gd name="T3" fmla="*/ 58 h 59"/>
                  <a:gd name="T4" fmla="*/ 1 w 47"/>
                  <a:gd name="T5" fmla="*/ 35 h 59"/>
                  <a:gd name="T6" fmla="*/ 4 w 47"/>
                  <a:gd name="T7" fmla="*/ 0 h 59"/>
                  <a:gd name="T8" fmla="*/ 47 w 47"/>
                  <a:gd name="T9" fmla="*/ 3 h 59"/>
                  <a:gd name="T10" fmla="*/ 39 w 47"/>
                  <a:gd name="T11" fmla="*/ 52 h 59"/>
                  <a:gd name="T12" fmla="*/ 21 w 47"/>
                  <a:gd name="T13" fmla="*/ 58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59">
                    <a:moveTo>
                      <a:pt x="21" y="58"/>
                    </a:moveTo>
                    <a:cubicBezTo>
                      <a:pt x="21" y="58"/>
                      <a:pt x="21" y="58"/>
                      <a:pt x="21" y="58"/>
                    </a:cubicBezTo>
                    <a:cubicBezTo>
                      <a:pt x="9" y="57"/>
                      <a:pt x="0" y="47"/>
                      <a:pt x="1" y="35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7" y="3"/>
                      <a:pt x="47" y="3"/>
                      <a:pt x="47" y="3"/>
                    </a:cubicBezTo>
                    <a:cubicBezTo>
                      <a:pt x="39" y="52"/>
                      <a:pt x="39" y="52"/>
                      <a:pt x="39" y="52"/>
                    </a:cubicBezTo>
                    <a:cubicBezTo>
                      <a:pt x="37" y="58"/>
                      <a:pt x="33" y="59"/>
                      <a:pt x="21" y="58"/>
                    </a:cubicBezTo>
                    <a:close/>
                  </a:path>
                </a:pathLst>
              </a:custGeom>
              <a:solidFill>
                <a:srgbClr val="FCC8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6" name="ís1íḋè">
                <a:extLst>
                  <a:ext uri="{FF2B5EF4-FFF2-40B4-BE49-F238E27FC236}">
                    <a16:creationId xmlns:a16="http://schemas.microsoft.com/office/drawing/2014/main" id="{2FDB7E03-7317-4CD9-A685-6B1CB0A0D278}"/>
                  </a:ext>
                </a:extLst>
              </p:cNvPr>
              <p:cNvSpPr/>
              <p:nvPr/>
            </p:nvSpPr>
            <p:spPr bwMode="auto">
              <a:xfrm>
                <a:off x="6151563" y="1524000"/>
                <a:ext cx="276225" cy="219075"/>
              </a:xfrm>
              <a:custGeom>
                <a:avLst/>
                <a:gdLst>
                  <a:gd name="T0" fmla="*/ 0 w 45"/>
                  <a:gd name="T1" fmla="*/ 9 h 36"/>
                  <a:gd name="T2" fmla="*/ 28 w 45"/>
                  <a:gd name="T3" fmla="*/ 32 h 36"/>
                  <a:gd name="T4" fmla="*/ 44 w 45"/>
                  <a:gd name="T5" fmla="*/ 0 h 36"/>
                  <a:gd name="T6" fmla="*/ 0 w 45"/>
                  <a:gd name="T7" fmla="*/ 9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36">
                    <a:moveTo>
                      <a:pt x="0" y="9"/>
                    </a:moveTo>
                    <a:cubicBezTo>
                      <a:pt x="0" y="9"/>
                      <a:pt x="9" y="36"/>
                      <a:pt x="28" y="32"/>
                    </a:cubicBezTo>
                    <a:cubicBezTo>
                      <a:pt x="45" y="29"/>
                      <a:pt x="44" y="0"/>
                      <a:pt x="44" y="0"/>
                    </a:cubicBez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4BD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7" name="îšļiḓe">
                <a:extLst>
                  <a:ext uri="{FF2B5EF4-FFF2-40B4-BE49-F238E27FC236}">
                    <a16:creationId xmlns:a16="http://schemas.microsoft.com/office/drawing/2014/main" id="{5FBF8CE7-06ED-408A-8E8F-3541BE28968D}"/>
                  </a:ext>
                </a:extLst>
              </p:cNvPr>
              <p:cNvSpPr/>
              <p:nvPr/>
            </p:nvSpPr>
            <p:spPr bwMode="auto">
              <a:xfrm>
                <a:off x="6076950" y="1082675"/>
                <a:ext cx="492125" cy="593725"/>
              </a:xfrm>
              <a:custGeom>
                <a:avLst/>
                <a:gdLst>
                  <a:gd name="T0" fmla="*/ 37 w 80"/>
                  <a:gd name="T1" fmla="*/ 95 h 97"/>
                  <a:gd name="T2" fmla="*/ 33 w 80"/>
                  <a:gd name="T3" fmla="*/ 94 h 97"/>
                  <a:gd name="T4" fmla="*/ 2 w 80"/>
                  <a:gd name="T5" fmla="*/ 56 h 97"/>
                  <a:gd name="T6" fmla="*/ 4 w 80"/>
                  <a:gd name="T7" fmla="*/ 34 h 97"/>
                  <a:gd name="T8" fmla="*/ 43 w 80"/>
                  <a:gd name="T9" fmla="*/ 3 h 97"/>
                  <a:gd name="T10" fmla="*/ 47 w 80"/>
                  <a:gd name="T11" fmla="*/ 3 h 97"/>
                  <a:gd name="T12" fmla="*/ 78 w 80"/>
                  <a:gd name="T13" fmla="*/ 42 h 97"/>
                  <a:gd name="T14" fmla="*/ 75 w 80"/>
                  <a:gd name="T15" fmla="*/ 64 h 97"/>
                  <a:gd name="T16" fmla="*/ 37 w 80"/>
                  <a:gd name="T17" fmla="*/ 95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97">
                    <a:moveTo>
                      <a:pt x="37" y="95"/>
                    </a:moveTo>
                    <a:cubicBezTo>
                      <a:pt x="33" y="94"/>
                      <a:pt x="33" y="94"/>
                      <a:pt x="33" y="94"/>
                    </a:cubicBezTo>
                    <a:cubicBezTo>
                      <a:pt x="14" y="92"/>
                      <a:pt x="0" y="75"/>
                      <a:pt x="2" y="56"/>
                    </a:cubicBezTo>
                    <a:cubicBezTo>
                      <a:pt x="4" y="34"/>
                      <a:pt x="4" y="34"/>
                      <a:pt x="4" y="34"/>
                    </a:cubicBezTo>
                    <a:cubicBezTo>
                      <a:pt x="6" y="14"/>
                      <a:pt x="24" y="0"/>
                      <a:pt x="43" y="3"/>
                    </a:cubicBezTo>
                    <a:cubicBezTo>
                      <a:pt x="47" y="3"/>
                      <a:pt x="47" y="3"/>
                      <a:pt x="47" y="3"/>
                    </a:cubicBezTo>
                    <a:cubicBezTo>
                      <a:pt x="66" y="5"/>
                      <a:pt x="80" y="22"/>
                      <a:pt x="78" y="42"/>
                    </a:cubicBezTo>
                    <a:cubicBezTo>
                      <a:pt x="75" y="64"/>
                      <a:pt x="75" y="64"/>
                      <a:pt x="75" y="64"/>
                    </a:cubicBezTo>
                    <a:cubicBezTo>
                      <a:pt x="73" y="83"/>
                      <a:pt x="56" y="97"/>
                      <a:pt x="37" y="95"/>
                    </a:cubicBezTo>
                    <a:close/>
                  </a:path>
                </a:pathLst>
              </a:custGeom>
              <a:solidFill>
                <a:srgbClr val="FCC8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8" name="íSḻíḋé">
                <a:extLst>
                  <a:ext uri="{FF2B5EF4-FFF2-40B4-BE49-F238E27FC236}">
                    <a16:creationId xmlns:a16="http://schemas.microsoft.com/office/drawing/2014/main" id="{EC258716-3CDA-4D82-B26A-8235ACF8DAAE}"/>
                  </a:ext>
                </a:extLst>
              </p:cNvPr>
              <p:cNvSpPr/>
              <p:nvPr/>
            </p:nvSpPr>
            <p:spPr bwMode="auto">
              <a:xfrm>
                <a:off x="6076950" y="1082675"/>
                <a:ext cx="492125" cy="593725"/>
              </a:xfrm>
              <a:custGeom>
                <a:avLst/>
                <a:gdLst>
                  <a:gd name="T0" fmla="*/ 37 w 80"/>
                  <a:gd name="T1" fmla="*/ 95 h 97"/>
                  <a:gd name="T2" fmla="*/ 33 w 80"/>
                  <a:gd name="T3" fmla="*/ 94 h 97"/>
                  <a:gd name="T4" fmla="*/ 2 w 80"/>
                  <a:gd name="T5" fmla="*/ 56 h 97"/>
                  <a:gd name="T6" fmla="*/ 4 w 80"/>
                  <a:gd name="T7" fmla="*/ 34 h 97"/>
                  <a:gd name="T8" fmla="*/ 43 w 80"/>
                  <a:gd name="T9" fmla="*/ 3 h 97"/>
                  <a:gd name="T10" fmla="*/ 47 w 80"/>
                  <a:gd name="T11" fmla="*/ 3 h 97"/>
                  <a:gd name="T12" fmla="*/ 78 w 80"/>
                  <a:gd name="T13" fmla="*/ 42 h 97"/>
                  <a:gd name="T14" fmla="*/ 75 w 80"/>
                  <a:gd name="T15" fmla="*/ 64 h 97"/>
                  <a:gd name="T16" fmla="*/ 37 w 80"/>
                  <a:gd name="T17" fmla="*/ 95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97">
                    <a:moveTo>
                      <a:pt x="37" y="95"/>
                    </a:moveTo>
                    <a:cubicBezTo>
                      <a:pt x="33" y="94"/>
                      <a:pt x="33" y="94"/>
                      <a:pt x="33" y="94"/>
                    </a:cubicBezTo>
                    <a:cubicBezTo>
                      <a:pt x="14" y="92"/>
                      <a:pt x="0" y="75"/>
                      <a:pt x="2" y="56"/>
                    </a:cubicBezTo>
                    <a:cubicBezTo>
                      <a:pt x="4" y="34"/>
                      <a:pt x="4" y="34"/>
                      <a:pt x="4" y="34"/>
                    </a:cubicBezTo>
                    <a:cubicBezTo>
                      <a:pt x="6" y="14"/>
                      <a:pt x="24" y="0"/>
                      <a:pt x="43" y="3"/>
                    </a:cubicBezTo>
                    <a:cubicBezTo>
                      <a:pt x="47" y="3"/>
                      <a:pt x="47" y="3"/>
                      <a:pt x="47" y="3"/>
                    </a:cubicBezTo>
                    <a:cubicBezTo>
                      <a:pt x="66" y="5"/>
                      <a:pt x="80" y="22"/>
                      <a:pt x="78" y="42"/>
                    </a:cubicBezTo>
                    <a:cubicBezTo>
                      <a:pt x="75" y="64"/>
                      <a:pt x="75" y="64"/>
                      <a:pt x="75" y="64"/>
                    </a:cubicBezTo>
                    <a:cubicBezTo>
                      <a:pt x="73" y="83"/>
                      <a:pt x="56" y="97"/>
                      <a:pt x="37" y="95"/>
                    </a:cubicBezTo>
                    <a:close/>
                  </a:path>
                </a:pathLst>
              </a:custGeom>
              <a:solidFill>
                <a:srgbClr val="FCC8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9" name="ïṡ1îḋè">
                <a:extLst>
                  <a:ext uri="{FF2B5EF4-FFF2-40B4-BE49-F238E27FC236}">
                    <a16:creationId xmlns:a16="http://schemas.microsoft.com/office/drawing/2014/main" id="{73DBD953-F929-41D9-B5EA-002633C6B80E}"/>
                  </a:ext>
                </a:extLst>
              </p:cNvPr>
              <p:cNvSpPr/>
              <p:nvPr/>
            </p:nvSpPr>
            <p:spPr bwMode="auto">
              <a:xfrm>
                <a:off x="6040438" y="1046163"/>
                <a:ext cx="584200" cy="415925"/>
              </a:xfrm>
              <a:custGeom>
                <a:avLst/>
                <a:gdLst>
                  <a:gd name="T0" fmla="*/ 7 w 95"/>
                  <a:gd name="T1" fmla="*/ 68 h 68"/>
                  <a:gd name="T2" fmla="*/ 7 w 95"/>
                  <a:gd name="T3" fmla="*/ 68 h 68"/>
                  <a:gd name="T4" fmla="*/ 25 w 95"/>
                  <a:gd name="T5" fmla="*/ 59 h 68"/>
                  <a:gd name="T6" fmla="*/ 28 w 95"/>
                  <a:gd name="T7" fmla="*/ 35 h 68"/>
                  <a:gd name="T8" fmla="*/ 27 w 95"/>
                  <a:gd name="T9" fmla="*/ 30 h 68"/>
                  <a:gd name="T10" fmla="*/ 38 w 95"/>
                  <a:gd name="T11" fmla="*/ 26 h 68"/>
                  <a:gd name="T12" fmla="*/ 85 w 95"/>
                  <a:gd name="T13" fmla="*/ 24 h 68"/>
                  <a:gd name="T14" fmla="*/ 17 w 95"/>
                  <a:gd name="T15" fmla="*/ 7 h 68"/>
                  <a:gd name="T16" fmla="*/ 0 w 95"/>
                  <a:gd name="T17" fmla="*/ 32 h 68"/>
                  <a:gd name="T18" fmla="*/ 7 w 95"/>
                  <a:gd name="T19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5" h="68">
                    <a:moveTo>
                      <a:pt x="7" y="68"/>
                    </a:moveTo>
                    <a:cubicBezTo>
                      <a:pt x="7" y="68"/>
                      <a:pt x="7" y="68"/>
                      <a:pt x="7" y="68"/>
                    </a:cubicBezTo>
                    <a:cubicBezTo>
                      <a:pt x="10" y="68"/>
                      <a:pt x="22" y="63"/>
                      <a:pt x="25" y="59"/>
                    </a:cubicBezTo>
                    <a:cubicBezTo>
                      <a:pt x="29" y="54"/>
                      <a:pt x="33" y="45"/>
                      <a:pt x="28" y="35"/>
                    </a:cubicBezTo>
                    <a:cubicBezTo>
                      <a:pt x="27" y="34"/>
                      <a:pt x="27" y="32"/>
                      <a:pt x="27" y="30"/>
                    </a:cubicBezTo>
                    <a:cubicBezTo>
                      <a:pt x="28" y="27"/>
                      <a:pt x="31" y="23"/>
                      <a:pt x="38" y="26"/>
                    </a:cubicBezTo>
                    <a:cubicBezTo>
                      <a:pt x="50" y="30"/>
                      <a:pt x="77" y="44"/>
                      <a:pt x="85" y="24"/>
                    </a:cubicBezTo>
                    <a:cubicBezTo>
                      <a:pt x="95" y="0"/>
                      <a:pt x="17" y="7"/>
                      <a:pt x="17" y="7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7" y="68"/>
                      <a:pt x="7" y="68"/>
                      <a:pt x="7" y="68"/>
                    </a:cubicBezTo>
                    <a:close/>
                  </a:path>
                </a:pathLst>
              </a:custGeom>
              <a:solidFill>
                <a:srgbClr val="1C22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0" name="îṧľîďé">
                <a:extLst>
                  <a:ext uri="{FF2B5EF4-FFF2-40B4-BE49-F238E27FC236}">
                    <a16:creationId xmlns:a16="http://schemas.microsoft.com/office/drawing/2014/main" id="{FE1192D8-C62F-44EC-B4C4-41B5ED71646B}"/>
                  </a:ext>
                </a:extLst>
              </p:cNvPr>
              <p:cNvSpPr/>
              <p:nvPr/>
            </p:nvSpPr>
            <p:spPr bwMode="auto">
              <a:xfrm>
                <a:off x="6003925" y="1314450"/>
                <a:ext cx="158750" cy="160338"/>
              </a:xfrm>
              <a:custGeom>
                <a:avLst/>
                <a:gdLst>
                  <a:gd name="T0" fmla="*/ 25 w 26"/>
                  <a:gd name="T1" fmla="*/ 14 h 26"/>
                  <a:gd name="T2" fmla="*/ 12 w 26"/>
                  <a:gd name="T3" fmla="*/ 25 h 26"/>
                  <a:gd name="T4" fmla="*/ 1 w 26"/>
                  <a:gd name="T5" fmla="*/ 12 h 26"/>
                  <a:gd name="T6" fmla="*/ 14 w 26"/>
                  <a:gd name="T7" fmla="*/ 1 h 26"/>
                  <a:gd name="T8" fmla="*/ 25 w 26"/>
                  <a:gd name="T9" fmla="*/ 1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6">
                    <a:moveTo>
                      <a:pt x="25" y="14"/>
                    </a:moveTo>
                    <a:cubicBezTo>
                      <a:pt x="25" y="21"/>
                      <a:pt x="19" y="26"/>
                      <a:pt x="12" y="25"/>
                    </a:cubicBezTo>
                    <a:cubicBezTo>
                      <a:pt x="5" y="25"/>
                      <a:pt x="0" y="18"/>
                      <a:pt x="1" y="12"/>
                    </a:cubicBezTo>
                    <a:cubicBezTo>
                      <a:pt x="1" y="5"/>
                      <a:pt x="7" y="0"/>
                      <a:pt x="14" y="1"/>
                    </a:cubicBezTo>
                    <a:cubicBezTo>
                      <a:pt x="21" y="1"/>
                      <a:pt x="26" y="7"/>
                      <a:pt x="25" y="14"/>
                    </a:cubicBezTo>
                    <a:close/>
                  </a:path>
                </a:pathLst>
              </a:custGeom>
              <a:solidFill>
                <a:srgbClr val="FCC8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1" name="išļïḋê">
                <a:extLst>
                  <a:ext uri="{FF2B5EF4-FFF2-40B4-BE49-F238E27FC236}">
                    <a16:creationId xmlns:a16="http://schemas.microsoft.com/office/drawing/2014/main" id="{162EC459-C050-43E3-802E-4A88999572DD}"/>
                  </a:ext>
                </a:extLst>
              </p:cNvPr>
              <p:cNvSpPr/>
              <p:nvPr/>
            </p:nvSpPr>
            <p:spPr bwMode="auto">
              <a:xfrm>
                <a:off x="6224588" y="1890713"/>
                <a:ext cx="177800" cy="1143000"/>
              </a:xfrm>
              <a:custGeom>
                <a:avLst/>
                <a:gdLst>
                  <a:gd name="T0" fmla="*/ 39 w 112"/>
                  <a:gd name="T1" fmla="*/ 11 h 720"/>
                  <a:gd name="T2" fmla="*/ 0 w 112"/>
                  <a:gd name="T3" fmla="*/ 655 h 720"/>
                  <a:gd name="T4" fmla="*/ 74 w 112"/>
                  <a:gd name="T5" fmla="*/ 720 h 720"/>
                  <a:gd name="T6" fmla="*/ 112 w 112"/>
                  <a:gd name="T7" fmla="*/ 659 h 720"/>
                  <a:gd name="T8" fmla="*/ 74 w 112"/>
                  <a:gd name="T9" fmla="*/ 0 h 720"/>
                  <a:gd name="T10" fmla="*/ 39 w 112"/>
                  <a:gd name="T11" fmla="*/ 11 h 7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2" h="720">
                    <a:moveTo>
                      <a:pt x="39" y="11"/>
                    </a:moveTo>
                    <a:lnTo>
                      <a:pt x="0" y="655"/>
                    </a:lnTo>
                    <a:lnTo>
                      <a:pt x="74" y="720"/>
                    </a:lnTo>
                    <a:lnTo>
                      <a:pt x="112" y="659"/>
                    </a:lnTo>
                    <a:lnTo>
                      <a:pt x="74" y="0"/>
                    </a:lnTo>
                    <a:lnTo>
                      <a:pt x="39" y="11"/>
                    </a:lnTo>
                    <a:close/>
                  </a:path>
                </a:pathLst>
              </a:custGeom>
              <a:solidFill>
                <a:srgbClr val="0A2C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2" name="í$1íḑê">
                <a:extLst>
                  <a:ext uri="{FF2B5EF4-FFF2-40B4-BE49-F238E27FC236}">
                    <a16:creationId xmlns:a16="http://schemas.microsoft.com/office/drawing/2014/main" id="{3360B587-EEA9-4A2E-9277-8A3BA99BF6DA}"/>
                  </a:ext>
                </a:extLst>
              </p:cNvPr>
              <p:cNvSpPr/>
              <p:nvPr/>
            </p:nvSpPr>
            <p:spPr bwMode="auto">
              <a:xfrm>
                <a:off x="6224588" y="1816100"/>
                <a:ext cx="153988" cy="117475"/>
              </a:xfrm>
              <a:custGeom>
                <a:avLst/>
                <a:gdLst>
                  <a:gd name="T0" fmla="*/ 97 w 97"/>
                  <a:gd name="T1" fmla="*/ 16 h 74"/>
                  <a:gd name="T2" fmla="*/ 89 w 97"/>
                  <a:gd name="T3" fmla="*/ 8 h 74"/>
                  <a:gd name="T4" fmla="*/ 93 w 97"/>
                  <a:gd name="T5" fmla="*/ 0 h 74"/>
                  <a:gd name="T6" fmla="*/ 8 w 97"/>
                  <a:gd name="T7" fmla="*/ 0 h 74"/>
                  <a:gd name="T8" fmla="*/ 0 w 97"/>
                  <a:gd name="T9" fmla="*/ 24 h 74"/>
                  <a:gd name="T10" fmla="*/ 58 w 97"/>
                  <a:gd name="T11" fmla="*/ 74 h 74"/>
                  <a:gd name="T12" fmla="*/ 97 w 97"/>
                  <a:gd name="T13" fmla="*/ 16 h 74"/>
                  <a:gd name="T14" fmla="*/ 97 w 97"/>
                  <a:gd name="T15" fmla="*/ 16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7" h="74">
                    <a:moveTo>
                      <a:pt x="97" y="16"/>
                    </a:moveTo>
                    <a:lnTo>
                      <a:pt x="89" y="8"/>
                    </a:lnTo>
                    <a:lnTo>
                      <a:pt x="93" y="0"/>
                    </a:lnTo>
                    <a:lnTo>
                      <a:pt x="8" y="0"/>
                    </a:lnTo>
                    <a:lnTo>
                      <a:pt x="0" y="24"/>
                    </a:lnTo>
                    <a:lnTo>
                      <a:pt x="58" y="74"/>
                    </a:lnTo>
                    <a:lnTo>
                      <a:pt x="97" y="16"/>
                    </a:lnTo>
                    <a:lnTo>
                      <a:pt x="97" y="16"/>
                    </a:lnTo>
                    <a:close/>
                  </a:path>
                </a:pathLst>
              </a:custGeom>
              <a:solidFill>
                <a:srgbClr val="0A2C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3" name="ïśľïḓè">
                <a:extLst>
                  <a:ext uri="{FF2B5EF4-FFF2-40B4-BE49-F238E27FC236}">
                    <a16:creationId xmlns:a16="http://schemas.microsoft.com/office/drawing/2014/main" id="{F0DEC2FB-F565-4887-BD96-258EF3503317}"/>
                  </a:ext>
                </a:extLst>
              </p:cNvPr>
              <p:cNvSpPr/>
              <p:nvPr/>
            </p:nvSpPr>
            <p:spPr bwMode="auto">
              <a:xfrm>
                <a:off x="6027738" y="1700213"/>
                <a:ext cx="265113" cy="239713"/>
              </a:xfrm>
              <a:custGeom>
                <a:avLst/>
                <a:gdLst>
                  <a:gd name="T0" fmla="*/ 20 w 43"/>
                  <a:gd name="T1" fmla="*/ 1 h 39"/>
                  <a:gd name="T2" fmla="*/ 40 w 43"/>
                  <a:gd name="T3" fmla="*/ 15 h 39"/>
                  <a:gd name="T4" fmla="*/ 41 w 43"/>
                  <a:gd name="T5" fmla="*/ 22 h 39"/>
                  <a:gd name="T6" fmla="*/ 25 w 43"/>
                  <a:gd name="T7" fmla="*/ 37 h 39"/>
                  <a:gd name="T8" fmla="*/ 18 w 43"/>
                  <a:gd name="T9" fmla="*/ 37 h 39"/>
                  <a:gd name="T10" fmla="*/ 2 w 43"/>
                  <a:gd name="T11" fmla="*/ 19 h 39"/>
                  <a:gd name="T12" fmla="*/ 2 w 43"/>
                  <a:gd name="T13" fmla="*/ 13 h 39"/>
                  <a:gd name="T14" fmla="*/ 14 w 43"/>
                  <a:gd name="T15" fmla="*/ 1 h 39"/>
                  <a:gd name="T16" fmla="*/ 20 w 43"/>
                  <a:gd name="T17" fmla="*/ 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39">
                    <a:moveTo>
                      <a:pt x="20" y="1"/>
                    </a:moveTo>
                    <a:cubicBezTo>
                      <a:pt x="40" y="15"/>
                      <a:pt x="40" y="15"/>
                      <a:pt x="40" y="15"/>
                    </a:cubicBezTo>
                    <a:cubicBezTo>
                      <a:pt x="42" y="16"/>
                      <a:pt x="43" y="20"/>
                      <a:pt x="41" y="22"/>
                    </a:cubicBezTo>
                    <a:cubicBezTo>
                      <a:pt x="25" y="37"/>
                      <a:pt x="25" y="37"/>
                      <a:pt x="25" y="37"/>
                    </a:cubicBezTo>
                    <a:cubicBezTo>
                      <a:pt x="23" y="39"/>
                      <a:pt x="20" y="39"/>
                      <a:pt x="18" y="37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0" y="17"/>
                      <a:pt x="0" y="14"/>
                      <a:pt x="2" y="13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5" y="0"/>
                      <a:pt x="18" y="0"/>
                      <a:pt x="20" y="1"/>
                    </a:cubicBezTo>
                    <a:close/>
                  </a:path>
                </a:pathLst>
              </a:custGeom>
              <a:solidFill>
                <a:srgbClr val="FBF2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4" name="i$ľïḍê">
                <a:extLst>
                  <a:ext uri="{FF2B5EF4-FFF2-40B4-BE49-F238E27FC236}">
                    <a16:creationId xmlns:a16="http://schemas.microsoft.com/office/drawing/2014/main" id="{64CB5CCD-00B8-4A95-A20B-44D7B7C925D1}"/>
                  </a:ext>
                </a:extLst>
              </p:cNvPr>
              <p:cNvSpPr/>
              <p:nvPr/>
            </p:nvSpPr>
            <p:spPr bwMode="auto">
              <a:xfrm>
                <a:off x="5321300" y="3578225"/>
                <a:ext cx="319088" cy="319088"/>
              </a:xfrm>
              <a:custGeom>
                <a:avLst/>
                <a:gdLst>
                  <a:gd name="T0" fmla="*/ 26 w 52"/>
                  <a:gd name="T1" fmla="*/ 0 h 52"/>
                  <a:gd name="T2" fmla="*/ 52 w 52"/>
                  <a:gd name="T3" fmla="*/ 26 h 52"/>
                  <a:gd name="T4" fmla="*/ 26 w 52"/>
                  <a:gd name="T5" fmla="*/ 52 h 52"/>
                  <a:gd name="T6" fmla="*/ 0 w 52"/>
                  <a:gd name="T7" fmla="*/ 26 h 52"/>
                  <a:gd name="T8" fmla="*/ 26 w 52"/>
                  <a:gd name="T9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52">
                    <a:moveTo>
                      <a:pt x="26" y="0"/>
                    </a:moveTo>
                    <a:cubicBezTo>
                      <a:pt x="41" y="0"/>
                      <a:pt x="52" y="12"/>
                      <a:pt x="52" y="26"/>
                    </a:cubicBezTo>
                    <a:cubicBezTo>
                      <a:pt x="52" y="41"/>
                      <a:pt x="40" y="52"/>
                      <a:pt x="26" y="52"/>
                    </a:cubicBezTo>
                    <a:cubicBezTo>
                      <a:pt x="11" y="52"/>
                      <a:pt x="0" y="40"/>
                      <a:pt x="0" y="26"/>
                    </a:cubicBezTo>
                    <a:cubicBezTo>
                      <a:pt x="0" y="12"/>
                      <a:pt x="12" y="0"/>
                      <a:pt x="26" y="0"/>
                    </a:cubicBezTo>
                    <a:close/>
                  </a:path>
                </a:pathLst>
              </a:custGeom>
              <a:solidFill>
                <a:srgbClr val="FCC8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5" name="îṣḻîḑè">
                <a:extLst>
                  <a:ext uri="{FF2B5EF4-FFF2-40B4-BE49-F238E27FC236}">
                    <a16:creationId xmlns:a16="http://schemas.microsoft.com/office/drawing/2014/main" id="{0AE848AB-18FA-4643-974B-342424258D09}"/>
                  </a:ext>
                </a:extLst>
              </p:cNvPr>
              <p:cNvSpPr/>
              <p:nvPr/>
            </p:nvSpPr>
            <p:spPr bwMode="auto">
              <a:xfrm>
                <a:off x="5426075" y="3432175"/>
                <a:ext cx="190500" cy="220663"/>
              </a:xfrm>
              <a:custGeom>
                <a:avLst/>
                <a:gdLst>
                  <a:gd name="T0" fmla="*/ 19 w 120"/>
                  <a:gd name="T1" fmla="*/ 0 h 139"/>
                  <a:gd name="T2" fmla="*/ 0 w 120"/>
                  <a:gd name="T3" fmla="*/ 135 h 139"/>
                  <a:gd name="T4" fmla="*/ 100 w 120"/>
                  <a:gd name="T5" fmla="*/ 139 h 139"/>
                  <a:gd name="T6" fmla="*/ 120 w 120"/>
                  <a:gd name="T7" fmla="*/ 11 h 139"/>
                  <a:gd name="T8" fmla="*/ 19 w 120"/>
                  <a:gd name="T9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0" h="139">
                    <a:moveTo>
                      <a:pt x="19" y="0"/>
                    </a:moveTo>
                    <a:lnTo>
                      <a:pt x="0" y="135"/>
                    </a:lnTo>
                    <a:lnTo>
                      <a:pt x="100" y="139"/>
                    </a:lnTo>
                    <a:lnTo>
                      <a:pt x="120" y="11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FCC8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6" name="ïs1ïďê">
                <a:extLst>
                  <a:ext uri="{FF2B5EF4-FFF2-40B4-BE49-F238E27FC236}">
                    <a16:creationId xmlns:a16="http://schemas.microsoft.com/office/drawing/2014/main" id="{CDAD25D4-C15D-468F-B029-9DBCD136BE7E}"/>
                  </a:ext>
                </a:extLst>
              </p:cNvPr>
              <p:cNvSpPr/>
              <p:nvPr/>
            </p:nvSpPr>
            <p:spPr bwMode="auto">
              <a:xfrm>
                <a:off x="5407025" y="1878013"/>
                <a:ext cx="541338" cy="1682750"/>
              </a:xfrm>
              <a:custGeom>
                <a:avLst/>
                <a:gdLst>
                  <a:gd name="T0" fmla="*/ 80 w 88"/>
                  <a:gd name="T1" fmla="*/ 0 h 275"/>
                  <a:gd name="T2" fmla="*/ 42 w 88"/>
                  <a:gd name="T3" fmla="*/ 51 h 275"/>
                  <a:gd name="T4" fmla="*/ 19 w 88"/>
                  <a:gd name="T5" fmla="*/ 125 h 275"/>
                  <a:gd name="T6" fmla="*/ 17 w 88"/>
                  <a:gd name="T7" fmla="*/ 135 h 275"/>
                  <a:gd name="T8" fmla="*/ 0 w 88"/>
                  <a:gd name="T9" fmla="*/ 271 h 275"/>
                  <a:gd name="T10" fmla="*/ 34 w 88"/>
                  <a:gd name="T11" fmla="*/ 275 h 275"/>
                  <a:gd name="T12" fmla="*/ 59 w 88"/>
                  <a:gd name="T13" fmla="*/ 137 h 275"/>
                  <a:gd name="T14" fmla="*/ 88 w 88"/>
                  <a:gd name="T15" fmla="*/ 68 h 275"/>
                  <a:gd name="T16" fmla="*/ 80 w 88"/>
                  <a:gd name="T17" fmla="*/ 0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" h="275">
                    <a:moveTo>
                      <a:pt x="80" y="0"/>
                    </a:moveTo>
                    <a:cubicBezTo>
                      <a:pt x="80" y="0"/>
                      <a:pt x="50" y="3"/>
                      <a:pt x="42" y="51"/>
                    </a:cubicBezTo>
                    <a:cubicBezTo>
                      <a:pt x="19" y="125"/>
                      <a:pt x="19" y="125"/>
                      <a:pt x="19" y="125"/>
                    </a:cubicBezTo>
                    <a:cubicBezTo>
                      <a:pt x="18" y="128"/>
                      <a:pt x="18" y="132"/>
                      <a:pt x="17" y="135"/>
                    </a:cubicBezTo>
                    <a:cubicBezTo>
                      <a:pt x="0" y="271"/>
                      <a:pt x="0" y="271"/>
                      <a:pt x="0" y="271"/>
                    </a:cubicBezTo>
                    <a:cubicBezTo>
                      <a:pt x="34" y="275"/>
                      <a:pt x="34" y="275"/>
                      <a:pt x="34" y="275"/>
                    </a:cubicBezTo>
                    <a:cubicBezTo>
                      <a:pt x="59" y="137"/>
                      <a:pt x="59" y="137"/>
                      <a:pt x="59" y="137"/>
                    </a:cubicBezTo>
                    <a:cubicBezTo>
                      <a:pt x="88" y="68"/>
                      <a:pt x="88" y="68"/>
                      <a:pt x="88" y="68"/>
                    </a:cubicBez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F6EB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7" name="îṩḷiďe">
                <a:extLst>
                  <a:ext uri="{FF2B5EF4-FFF2-40B4-BE49-F238E27FC236}">
                    <a16:creationId xmlns:a16="http://schemas.microsoft.com/office/drawing/2014/main" id="{48661C41-6D3D-4524-86CA-392C1360EF36}"/>
                  </a:ext>
                </a:extLst>
              </p:cNvPr>
              <p:cNvSpPr/>
              <p:nvPr/>
            </p:nvSpPr>
            <p:spPr bwMode="auto">
              <a:xfrm flipV="1">
                <a:off x="5824538" y="2366963"/>
                <a:ext cx="92075" cy="220663"/>
              </a:xfrm>
              <a:prstGeom prst="line">
                <a:avLst/>
              </a:prstGeom>
              <a:noFill/>
              <a:ln w="19050" cap="rnd">
                <a:solidFill>
                  <a:srgbClr val="E9DCD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8" name="îṩḻíḓê">
                <a:extLst>
                  <a:ext uri="{FF2B5EF4-FFF2-40B4-BE49-F238E27FC236}">
                    <a16:creationId xmlns:a16="http://schemas.microsoft.com/office/drawing/2014/main" id="{EEFF12BD-6E8D-4632-BE16-02FF4328ADCF}"/>
                  </a:ext>
                </a:extLst>
              </p:cNvPr>
              <p:cNvSpPr/>
              <p:nvPr/>
            </p:nvSpPr>
            <p:spPr bwMode="auto">
              <a:xfrm>
                <a:off x="5419725" y="3432175"/>
                <a:ext cx="214313" cy="17463"/>
              </a:xfrm>
              <a:prstGeom prst="line">
                <a:avLst/>
              </a:prstGeom>
              <a:noFill/>
              <a:ln w="19050" cap="rnd">
                <a:solidFill>
                  <a:srgbClr val="E9DCD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9" name="ïš1iḍé">
                <a:extLst>
                  <a:ext uri="{FF2B5EF4-FFF2-40B4-BE49-F238E27FC236}">
                    <a16:creationId xmlns:a16="http://schemas.microsoft.com/office/drawing/2014/main" id="{9815E619-219D-46C6-AF5A-C552DD6F0CD2}"/>
                  </a:ext>
                </a:extLst>
              </p:cNvPr>
              <p:cNvSpPr/>
              <p:nvPr/>
            </p:nvSpPr>
            <p:spPr bwMode="auto">
              <a:xfrm flipV="1">
                <a:off x="6686550" y="1633538"/>
                <a:ext cx="184150" cy="115888"/>
              </a:xfrm>
              <a:prstGeom prst="line">
                <a:avLst/>
              </a:prstGeom>
              <a:noFill/>
              <a:ln w="19050" cap="rnd">
                <a:solidFill>
                  <a:srgbClr val="E9DCD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pic>
          <p:nvPicPr>
            <p:cNvPr id="380" name="图片 379">
              <a:extLst>
                <a:ext uri="{FF2B5EF4-FFF2-40B4-BE49-F238E27FC236}">
                  <a16:creationId xmlns:a16="http://schemas.microsoft.com/office/drawing/2014/main" id="{384E3F03-E2AC-4B5B-B0E7-A9CD59EEE9D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9898461">
              <a:off x="1599831" y="4883309"/>
              <a:ext cx="332464" cy="329105"/>
            </a:xfrm>
            <a:prstGeom prst="rect">
              <a:avLst/>
            </a:prstGeom>
          </p:spPr>
        </p:pic>
      </p:grpSp>
      <p:grpSp>
        <p:nvGrpSpPr>
          <p:cNvPr id="382" name="组合 381">
            <a:extLst>
              <a:ext uri="{FF2B5EF4-FFF2-40B4-BE49-F238E27FC236}">
                <a16:creationId xmlns:a16="http://schemas.microsoft.com/office/drawing/2014/main" id="{9EBD510E-CB2D-4927-8363-A2A52D13C711}"/>
              </a:ext>
            </a:extLst>
          </p:cNvPr>
          <p:cNvGrpSpPr/>
          <p:nvPr/>
        </p:nvGrpSpPr>
        <p:grpSpPr>
          <a:xfrm flipH="1">
            <a:off x="2361840" y="2660956"/>
            <a:ext cx="859863" cy="605461"/>
            <a:chOff x="14610971" y="5155402"/>
            <a:chExt cx="1503434" cy="1067900"/>
          </a:xfrm>
        </p:grpSpPr>
        <p:sp>
          <p:nvSpPr>
            <p:cNvPr id="383" name="í$1îďé">
              <a:extLst>
                <a:ext uri="{FF2B5EF4-FFF2-40B4-BE49-F238E27FC236}">
                  <a16:creationId xmlns:a16="http://schemas.microsoft.com/office/drawing/2014/main" id="{8F3DD757-17CE-4D85-A475-98A780863C99}"/>
                </a:ext>
              </a:extLst>
            </p:cNvPr>
            <p:cNvSpPr/>
            <p:nvPr/>
          </p:nvSpPr>
          <p:spPr bwMode="auto">
            <a:xfrm>
              <a:off x="14848229" y="5502867"/>
              <a:ext cx="50050" cy="96251"/>
            </a:xfrm>
            <a:custGeom>
              <a:avLst/>
              <a:gdLst>
                <a:gd name="T0" fmla="*/ 46 w 50"/>
                <a:gd name="T1" fmla="*/ 51 h 96"/>
                <a:gd name="T2" fmla="*/ 46 w 50"/>
                <a:gd name="T3" fmla="*/ 53 h 96"/>
                <a:gd name="T4" fmla="*/ 42 w 50"/>
                <a:gd name="T5" fmla="*/ 64 h 96"/>
                <a:gd name="T6" fmla="*/ 12 w 50"/>
                <a:gd name="T7" fmla="*/ 95 h 96"/>
                <a:gd name="T8" fmla="*/ 2 w 50"/>
                <a:gd name="T9" fmla="*/ 76 h 96"/>
                <a:gd name="T10" fmla="*/ 2 w 50"/>
                <a:gd name="T11" fmla="*/ 76 h 96"/>
                <a:gd name="T12" fmla="*/ 0 w 50"/>
                <a:gd name="T13" fmla="*/ 62 h 96"/>
                <a:gd name="T14" fmla="*/ 28 w 50"/>
                <a:gd name="T15" fmla="*/ 2 h 96"/>
                <a:gd name="T16" fmla="*/ 40 w 50"/>
                <a:gd name="T17" fmla="*/ 5 h 96"/>
                <a:gd name="T18" fmla="*/ 46 w 50"/>
                <a:gd name="T19" fmla="*/ 15 h 96"/>
                <a:gd name="T20" fmla="*/ 46 w 50"/>
                <a:gd name="T21" fmla="*/ 5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96">
                  <a:moveTo>
                    <a:pt x="46" y="51"/>
                  </a:move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5" y="60"/>
                    <a:pt x="42" y="64"/>
                  </a:cubicBezTo>
                  <a:cubicBezTo>
                    <a:pt x="35" y="78"/>
                    <a:pt x="18" y="96"/>
                    <a:pt x="12" y="95"/>
                  </a:cubicBezTo>
                  <a:cubicBezTo>
                    <a:pt x="7" y="93"/>
                    <a:pt x="3" y="86"/>
                    <a:pt x="2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1" y="72"/>
                    <a:pt x="1" y="67"/>
                    <a:pt x="0" y="62"/>
                  </a:cubicBezTo>
                  <a:cubicBezTo>
                    <a:pt x="0" y="47"/>
                    <a:pt x="7" y="11"/>
                    <a:pt x="28" y="2"/>
                  </a:cubicBezTo>
                  <a:cubicBezTo>
                    <a:pt x="32" y="0"/>
                    <a:pt x="37" y="2"/>
                    <a:pt x="40" y="5"/>
                  </a:cubicBezTo>
                  <a:cubicBezTo>
                    <a:pt x="43" y="8"/>
                    <a:pt x="45" y="11"/>
                    <a:pt x="46" y="15"/>
                  </a:cubicBezTo>
                  <a:cubicBezTo>
                    <a:pt x="50" y="26"/>
                    <a:pt x="46" y="50"/>
                    <a:pt x="46" y="51"/>
                  </a:cubicBezTo>
                  <a:close/>
                </a:path>
              </a:pathLst>
            </a:custGeom>
            <a:solidFill>
              <a:srgbClr val="EE53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4" name="ísḻiḓe">
              <a:extLst>
                <a:ext uri="{FF2B5EF4-FFF2-40B4-BE49-F238E27FC236}">
                  <a16:creationId xmlns:a16="http://schemas.microsoft.com/office/drawing/2014/main" id="{F9241BDF-C3B3-4229-9931-EAB17805F407}"/>
                </a:ext>
              </a:extLst>
            </p:cNvPr>
            <p:cNvSpPr/>
            <p:nvPr/>
          </p:nvSpPr>
          <p:spPr bwMode="auto">
            <a:xfrm>
              <a:off x="14848229" y="5502867"/>
              <a:ext cx="41869" cy="96251"/>
            </a:xfrm>
            <a:custGeom>
              <a:avLst/>
              <a:gdLst>
                <a:gd name="T0" fmla="*/ 42 w 42"/>
                <a:gd name="T1" fmla="*/ 64 h 96"/>
                <a:gd name="T2" fmla="*/ 12 w 42"/>
                <a:gd name="T3" fmla="*/ 95 h 96"/>
                <a:gd name="T4" fmla="*/ 2 w 42"/>
                <a:gd name="T5" fmla="*/ 76 h 96"/>
                <a:gd name="T6" fmla="*/ 2 w 42"/>
                <a:gd name="T7" fmla="*/ 76 h 96"/>
                <a:gd name="T8" fmla="*/ 0 w 42"/>
                <a:gd name="T9" fmla="*/ 62 h 96"/>
                <a:gd name="T10" fmla="*/ 28 w 42"/>
                <a:gd name="T11" fmla="*/ 2 h 96"/>
                <a:gd name="T12" fmla="*/ 40 w 42"/>
                <a:gd name="T13" fmla="*/ 5 h 96"/>
                <a:gd name="T14" fmla="*/ 37 w 42"/>
                <a:gd name="T15" fmla="*/ 11 h 96"/>
                <a:gd name="T16" fmla="*/ 20 w 42"/>
                <a:gd name="T17" fmla="*/ 58 h 96"/>
                <a:gd name="T18" fmla="*/ 42 w 42"/>
                <a:gd name="T19" fmla="*/ 6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96">
                  <a:moveTo>
                    <a:pt x="42" y="64"/>
                  </a:moveTo>
                  <a:cubicBezTo>
                    <a:pt x="35" y="78"/>
                    <a:pt x="18" y="96"/>
                    <a:pt x="12" y="95"/>
                  </a:cubicBezTo>
                  <a:cubicBezTo>
                    <a:pt x="7" y="93"/>
                    <a:pt x="3" y="86"/>
                    <a:pt x="2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1" y="72"/>
                    <a:pt x="1" y="67"/>
                    <a:pt x="0" y="62"/>
                  </a:cubicBezTo>
                  <a:cubicBezTo>
                    <a:pt x="0" y="47"/>
                    <a:pt x="7" y="11"/>
                    <a:pt x="28" y="2"/>
                  </a:cubicBezTo>
                  <a:cubicBezTo>
                    <a:pt x="32" y="0"/>
                    <a:pt x="37" y="2"/>
                    <a:pt x="40" y="5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23" y="18"/>
                    <a:pt x="19" y="40"/>
                    <a:pt x="20" y="58"/>
                  </a:cubicBezTo>
                  <a:cubicBezTo>
                    <a:pt x="21" y="75"/>
                    <a:pt x="34" y="73"/>
                    <a:pt x="42" y="64"/>
                  </a:cubicBezTo>
                  <a:close/>
                </a:path>
              </a:pathLst>
            </a:custGeom>
            <a:solidFill>
              <a:srgbClr val="E141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5" name="ïṩlïḓé">
              <a:extLst>
                <a:ext uri="{FF2B5EF4-FFF2-40B4-BE49-F238E27FC236}">
                  <a16:creationId xmlns:a16="http://schemas.microsoft.com/office/drawing/2014/main" id="{4C01DCFF-B837-4140-B99E-54296DADC48D}"/>
                </a:ext>
              </a:extLst>
            </p:cNvPr>
            <p:cNvSpPr/>
            <p:nvPr/>
          </p:nvSpPr>
          <p:spPr bwMode="auto">
            <a:xfrm>
              <a:off x="14848229" y="5500942"/>
              <a:ext cx="46200" cy="77963"/>
            </a:xfrm>
            <a:custGeom>
              <a:avLst/>
              <a:gdLst>
                <a:gd name="T0" fmla="*/ 46 w 46"/>
                <a:gd name="T1" fmla="*/ 17 h 78"/>
                <a:gd name="T2" fmla="*/ 17 w 46"/>
                <a:gd name="T3" fmla="*/ 26 h 78"/>
                <a:gd name="T4" fmla="*/ 2 w 46"/>
                <a:gd name="T5" fmla="*/ 78 h 78"/>
                <a:gd name="T6" fmla="*/ 0 w 46"/>
                <a:gd name="T7" fmla="*/ 64 h 78"/>
                <a:gd name="T8" fmla="*/ 28 w 46"/>
                <a:gd name="T9" fmla="*/ 4 h 78"/>
                <a:gd name="T10" fmla="*/ 46 w 46"/>
                <a:gd name="T11" fmla="*/ 1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78">
                  <a:moveTo>
                    <a:pt x="46" y="17"/>
                  </a:moveTo>
                  <a:cubicBezTo>
                    <a:pt x="41" y="11"/>
                    <a:pt x="28" y="11"/>
                    <a:pt x="17" y="26"/>
                  </a:cubicBezTo>
                  <a:cubicBezTo>
                    <a:pt x="5" y="42"/>
                    <a:pt x="2" y="68"/>
                    <a:pt x="2" y="78"/>
                  </a:cubicBezTo>
                  <a:cubicBezTo>
                    <a:pt x="1" y="74"/>
                    <a:pt x="1" y="69"/>
                    <a:pt x="0" y="64"/>
                  </a:cubicBezTo>
                  <a:cubicBezTo>
                    <a:pt x="0" y="49"/>
                    <a:pt x="7" y="13"/>
                    <a:pt x="28" y="4"/>
                  </a:cubicBezTo>
                  <a:cubicBezTo>
                    <a:pt x="36" y="0"/>
                    <a:pt x="44" y="9"/>
                    <a:pt x="46" y="17"/>
                  </a:cubicBezTo>
                  <a:close/>
                </a:path>
              </a:pathLst>
            </a:custGeom>
            <a:solidFill>
              <a:srgbClr val="2038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6" name="îSlíḋe">
              <a:extLst>
                <a:ext uri="{FF2B5EF4-FFF2-40B4-BE49-F238E27FC236}">
                  <a16:creationId xmlns:a16="http://schemas.microsoft.com/office/drawing/2014/main" id="{6F1641D3-3690-4ACF-ACB1-C91742C013CC}"/>
                </a:ext>
              </a:extLst>
            </p:cNvPr>
            <p:cNvSpPr/>
            <p:nvPr/>
          </p:nvSpPr>
          <p:spPr bwMode="auto">
            <a:xfrm>
              <a:off x="15871372" y="5520192"/>
              <a:ext cx="178064" cy="131863"/>
            </a:xfrm>
            <a:custGeom>
              <a:avLst/>
              <a:gdLst>
                <a:gd name="T0" fmla="*/ 303 w 370"/>
                <a:gd name="T1" fmla="*/ 274 h 274"/>
                <a:gd name="T2" fmla="*/ 0 w 370"/>
                <a:gd name="T3" fmla="*/ 97 h 274"/>
                <a:gd name="T4" fmla="*/ 168 w 370"/>
                <a:gd name="T5" fmla="*/ 0 h 274"/>
                <a:gd name="T6" fmla="*/ 370 w 370"/>
                <a:gd name="T7" fmla="*/ 118 h 274"/>
                <a:gd name="T8" fmla="*/ 303 w 370"/>
                <a:gd name="T9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274">
                  <a:moveTo>
                    <a:pt x="303" y="274"/>
                  </a:moveTo>
                  <a:lnTo>
                    <a:pt x="0" y="97"/>
                  </a:lnTo>
                  <a:lnTo>
                    <a:pt x="168" y="0"/>
                  </a:lnTo>
                  <a:lnTo>
                    <a:pt x="370" y="118"/>
                  </a:lnTo>
                  <a:lnTo>
                    <a:pt x="303" y="274"/>
                  </a:lnTo>
                  <a:close/>
                </a:path>
              </a:pathLst>
            </a:custGeom>
            <a:solidFill>
              <a:srgbClr val="E141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7" name="iŝľîdè">
              <a:extLst>
                <a:ext uri="{FF2B5EF4-FFF2-40B4-BE49-F238E27FC236}">
                  <a16:creationId xmlns:a16="http://schemas.microsoft.com/office/drawing/2014/main" id="{29F479F8-6FCD-4D14-85AF-4D65205D41FE}"/>
                </a:ext>
              </a:extLst>
            </p:cNvPr>
            <p:cNvSpPr/>
            <p:nvPr/>
          </p:nvSpPr>
          <p:spPr bwMode="auto">
            <a:xfrm>
              <a:off x="15776084" y="5551954"/>
              <a:ext cx="200201" cy="274795"/>
            </a:xfrm>
            <a:custGeom>
              <a:avLst/>
              <a:gdLst>
                <a:gd name="T0" fmla="*/ 179 w 200"/>
                <a:gd name="T1" fmla="*/ 80 h 275"/>
                <a:gd name="T2" fmla="*/ 200 w 200"/>
                <a:gd name="T3" fmla="*/ 38 h 275"/>
                <a:gd name="T4" fmla="*/ 150 w 200"/>
                <a:gd name="T5" fmla="*/ 9 h 275"/>
                <a:gd name="T6" fmla="*/ 150 w 200"/>
                <a:gd name="T7" fmla="*/ 9 h 275"/>
                <a:gd name="T8" fmla="*/ 90 w 200"/>
                <a:gd name="T9" fmla="*/ 14 h 275"/>
                <a:gd name="T10" fmla="*/ 0 w 200"/>
                <a:gd name="T11" fmla="*/ 179 h 275"/>
                <a:gd name="T12" fmla="*/ 29 w 200"/>
                <a:gd name="T13" fmla="*/ 244 h 275"/>
                <a:gd name="T14" fmla="*/ 29 w 200"/>
                <a:gd name="T15" fmla="*/ 244 h 275"/>
                <a:gd name="T16" fmla="*/ 30 w 200"/>
                <a:gd name="T17" fmla="*/ 245 h 275"/>
                <a:gd name="T18" fmla="*/ 30 w 200"/>
                <a:gd name="T19" fmla="*/ 245 h 275"/>
                <a:gd name="T20" fmla="*/ 81 w 200"/>
                <a:gd name="T21" fmla="*/ 275 h 275"/>
                <a:gd name="T22" fmla="*/ 103 w 200"/>
                <a:gd name="T23" fmla="*/ 231 h 275"/>
                <a:gd name="T24" fmla="*/ 179 w 200"/>
                <a:gd name="T25" fmla="*/ 8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0" h="275">
                  <a:moveTo>
                    <a:pt x="179" y="80"/>
                  </a:moveTo>
                  <a:cubicBezTo>
                    <a:pt x="200" y="38"/>
                    <a:pt x="200" y="38"/>
                    <a:pt x="200" y="38"/>
                  </a:cubicBezTo>
                  <a:cubicBezTo>
                    <a:pt x="150" y="9"/>
                    <a:pt x="150" y="9"/>
                    <a:pt x="150" y="9"/>
                  </a:cubicBezTo>
                  <a:cubicBezTo>
                    <a:pt x="150" y="9"/>
                    <a:pt x="150" y="9"/>
                    <a:pt x="150" y="9"/>
                  </a:cubicBezTo>
                  <a:cubicBezTo>
                    <a:pt x="134" y="0"/>
                    <a:pt x="113" y="1"/>
                    <a:pt x="90" y="14"/>
                  </a:cubicBezTo>
                  <a:cubicBezTo>
                    <a:pt x="40" y="43"/>
                    <a:pt x="0" y="116"/>
                    <a:pt x="0" y="179"/>
                  </a:cubicBezTo>
                  <a:cubicBezTo>
                    <a:pt x="0" y="211"/>
                    <a:pt x="11" y="234"/>
                    <a:pt x="29" y="244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30" y="245"/>
                    <a:pt x="30" y="245"/>
                    <a:pt x="30" y="245"/>
                  </a:cubicBezTo>
                  <a:cubicBezTo>
                    <a:pt x="30" y="245"/>
                    <a:pt x="30" y="245"/>
                    <a:pt x="30" y="245"/>
                  </a:cubicBezTo>
                  <a:cubicBezTo>
                    <a:pt x="81" y="275"/>
                    <a:pt x="81" y="275"/>
                    <a:pt x="81" y="275"/>
                  </a:cubicBezTo>
                  <a:cubicBezTo>
                    <a:pt x="103" y="231"/>
                    <a:pt x="103" y="231"/>
                    <a:pt x="103" y="231"/>
                  </a:cubicBezTo>
                  <a:cubicBezTo>
                    <a:pt x="145" y="198"/>
                    <a:pt x="177" y="135"/>
                    <a:pt x="179" y="80"/>
                  </a:cubicBezTo>
                  <a:close/>
                </a:path>
              </a:pathLst>
            </a:custGeom>
            <a:solidFill>
              <a:srgbClr val="1732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8" name="ïsḻíḍé">
              <a:extLst>
                <a:ext uri="{FF2B5EF4-FFF2-40B4-BE49-F238E27FC236}">
                  <a16:creationId xmlns:a16="http://schemas.microsoft.com/office/drawing/2014/main" id="{DCE53EC2-E45E-42D1-9FB4-F1BF423C4D88}"/>
                </a:ext>
              </a:extLst>
            </p:cNvPr>
            <p:cNvSpPr/>
            <p:nvPr/>
          </p:nvSpPr>
          <p:spPr bwMode="auto">
            <a:xfrm>
              <a:off x="15833774" y="5567836"/>
              <a:ext cx="179026" cy="282014"/>
            </a:xfrm>
            <a:custGeom>
              <a:avLst/>
              <a:gdLst>
                <a:gd name="T0" fmla="*/ 179 w 179"/>
                <a:gd name="T1" fmla="*/ 89 h 282"/>
                <a:gd name="T2" fmla="*/ 110 w 179"/>
                <a:gd name="T3" fmla="*/ 239 h 282"/>
                <a:gd name="T4" fmla="*/ 109 w 179"/>
                <a:gd name="T5" fmla="*/ 239 h 282"/>
                <a:gd name="T6" fmla="*/ 90 w 179"/>
                <a:gd name="T7" fmla="*/ 253 h 282"/>
                <a:gd name="T8" fmla="*/ 0 w 179"/>
                <a:gd name="T9" fmla="*/ 193 h 282"/>
                <a:gd name="T10" fmla="*/ 56 w 179"/>
                <a:gd name="T11" fmla="*/ 56 h 282"/>
                <a:gd name="T12" fmla="*/ 56 w 179"/>
                <a:gd name="T13" fmla="*/ 56 h 282"/>
                <a:gd name="T14" fmla="*/ 90 w 179"/>
                <a:gd name="T15" fmla="*/ 28 h 282"/>
                <a:gd name="T16" fmla="*/ 179 w 179"/>
                <a:gd name="T17" fmla="*/ 8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282">
                  <a:moveTo>
                    <a:pt x="179" y="89"/>
                  </a:moveTo>
                  <a:cubicBezTo>
                    <a:pt x="179" y="143"/>
                    <a:pt x="149" y="205"/>
                    <a:pt x="110" y="239"/>
                  </a:cubicBezTo>
                  <a:cubicBezTo>
                    <a:pt x="110" y="239"/>
                    <a:pt x="109" y="239"/>
                    <a:pt x="109" y="239"/>
                  </a:cubicBezTo>
                  <a:cubicBezTo>
                    <a:pt x="103" y="245"/>
                    <a:pt x="97" y="250"/>
                    <a:pt x="90" y="253"/>
                  </a:cubicBezTo>
                  <a:cubicBezTo>
                    <a:pt x="40" y="282"/>
                    <a:pt x="0" y="255"/>
                    <a:pt x="0" y="193"/>
                  </a:cubicBezTo>
                  <a:cubicBezTo>
                    <a:pt x="0" y="146"/>
                    <a:pt x="23" y="92"/>
                    <a:pt x="56" y="56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66" y="45"/>
                    <a:pt x="78" y="35"/>
                    <a:pt x="90" y="28"/>
                  </a:cubicBezTo>
                  <a:cubicBezTo>
                    <a:pt x="139" y="0"/>
                    <a:pt x="179" y="27"/>
                    <a:pt x="179" y="89"/>
                  </a:cubicBezTo>
                  <a:close/>
                </a:path>
              </a:pathLst>
            </a:custGeom>
            <a:solidFill>
              <a:srgbClr val="1F39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9" name="íšļîḑê">
              <a:extLst>
                <a:ext uri="{FF2B5EF4-FFF2-40B4-BE49-F238E27FC236}">
                  <a16:creationId xmlns:a16="http://schemas.microsoft.com/office/drawing/2014/main" id="{158F90E3-D306-42AB-9AB3-7D764D360351}"/>
                </a:ext>
              </a:extLst>
            </p:cNvPr>
            <p:cNvSpPr/>
            <p:nvPr/>
          </p:nvSpPr>
          <p:spPr bwMode="auto">
            <a:xfrm>
              <a:off x="15861266" y="5615961"/>
              <a:ext cx="114057" cy="185764"/>
            </a:xfrm>
            <a:custGeom>
              <a:avLst/>
              <a:gdLst>
                <a:gd name="T0" fmla="*/ 57 w 114"/>
                <a:gd name="T1" fmla="*/ 18 h 186"/>
                <a:gd name="T2" fmla="*/ 114 w 114"/>
                <a:gd name="T3" fmla="*/ 60 h 186"/>
                <a:gd name="T4" fmla="*/ 57 w 114"/>
                <a:gd name="T5" fmla="*/ 168 h 186"/>
                <a:gd name="T6" fmla="*/ 0 w 114"/>
                <a:gd name="T7" fmla="*/ 126 h 186"/>
                <a:gd name="T8" fmla="*/ 57 w 114"/>
                <a:gd name="T9" fmla="*/ 18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86">
                  <a:moveTo>
                    <a:pt x="57" y="18"/>
                  </a:moveTo>
                  <a:cubicBezTo>
                    <a:pt x="88" y="0"/>
                    <a:pt x="114" y="19"/>
                    <a:pt x="114" y="60"/>
                  </a:cubicBezTo>
                  <a:cubicBezTo>
                    <a:pt x="114" y="102"/>
                    <a:pt x="88" y="150"/>
                    <a:pt x="57" y="168"/>
                  </a:cubicBezTo>
                  <a:cubicBezTo>
                    <a:pt x="25" y="186"/>
                    <a:pt x="0" y="167"/>
                    <a:pt x="0" y="126"/>
                  </a:cubicBezTo>
                  <a:cubicBezTo>
                    <a:pt x="0" y="84"/>
                    <a:pt x="25" y="36"/>
                    <a:pt x="57" y="18"/>
                  </a:cubicBezTo>
                  <a:close/>
                </a:path>
              </a:pathLst>
            </a:custGeom>
            <a:solidFill>
              <a:srgbClr val="304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0" name="ïSļîḑe">
              <a:extLst>
                <a:ext uri="{FF2B5EF4-FFF2-40B4-BE49-F238E27FC236}">
                  <a16:creationId xmlns:a16="http://schemas.microsoft.com/office/drawing/2014/main" id="{5937AC3E-4755-425B-84A1-46FA909BD420}"/>
                </a:ext>
              </a:extLst>
            </p:cNvPr>
            <p:cNvSpPr/>
            <p:nvPr/>
          </p:nvSpPr>
          <p:spPr bwMode="auto">
            <a:xfrm>
              <a:off x="15893510" y="5668899"/>
              <a:ext cx="48607" cy="80850"/>
            </a:xfrm>
            <a:custGeom>
              <a:avLst/>
              <a:gdLst>
                <a:gd name="T0" fmla="*/ 49 w 49"/>
                <a:gd name="T1" fmla="*/ 26 h 81"/>
                <a:gd name="T2" fmla="*/ 25 w 49"/>
                <a:gd name="T3" fmla="*/ 77 h 81"/>
                <a:gd name="T4" fmla="*/ 9 w 49"/>
                <a:gd name="T5" fmla="*/ 78 h 81"/>
                <a:gd name="T6" fmla="*/ 0 w 49"/>
                <a:gd name="T7" fmla="*/ 54 h 81"/>
                <a:gd name="T8" fmla="*/ 25 w 49"/>
                <a:gd name="T9" fmla="*/ 2 h 81"/>
                <a:gd name="T10" fmla="*/ 35 w 49"/>
                <a:gd name="T11" fmla="*/ 0 h 81"/>
                <a:gd name="T12" fmla="*/ 35 w 49"/>
                <a:gd name="T13" fmla="*/ 0 h 81"/>
                <a:gd name="T14" fmla="*/ 49 w 49"/>
                <a:gd name="T15" fmla="*/ 26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81">
                  <a:moveTo>
                    <a:pt x="49" y="26"/>
                  </a:moveTo>
                  <a:cubicBezTo>
                    <a:pt x="49" y="47"/>
                    <a:pt x="38" y="70"/>
                    <a:pt x="25" y="77"/>
                  </a:cubicBezTo>
                  <a:cubicBezTo>
                    <a:pt x="19" y="81"/>
                    <a:pt x="14" y="81"/>
                    <a:pt x="9" y="78"/>
                  </a:cubicBezTo>
                  <a:cubicBezTo>
                    <a:pt x="4" y="74"/>
                    <a:pt x="0" y="66"/>
                    <a:pt x="0" y="54"/>
                  </a:cubicBezTo>
                  <a:cubicBezTo>
                    <a:pt x="0" y="33"/>
                    <a:pt x="11" y="10"/>
                    <a:pt x="25" y="2"/>
                  </a:cubicBezTo>
                  <a:cubicBezTo>
                    <a:pt x="28" y="0"/>
                    <a:pt x="32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43" y="1"/>
                    <a:pt x="49" y="11"/>
                    <a:pt x="49" y="26"/>
                  </a:cubicBezTo>
                  <a:close/>
                </a:path>
              </a:pathLst>
            </a:custGeom>
            <a:solidFill>
              <a:srgbClr val="628D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1" name="ïs1ïḑê">
              <a:extLst>
                <a:ext uri="{FF2B5EF4-FFF2-40B4-BE49-F238E27FC236}">
                  <a16:creationId xmlns:a16="http://schemas.microsoft.com/office/drawing/2014/main" id="{39E6CDA4-CCA7-4760-AE46-E04242DC4152}"/>
                </a:ext>
              </a:extLst>
            </p:cNvPr>
            <p:cNvSpPr/>
            <p:nvPr/>
          </p:nvSpPr>
          <p:spPr bwMode="auto">
            <a:xfrm>
              <a:off x="15893510" y="5668899"/>
              <a:ext cx="43794" cy="77963"/>
            </a:xfrm>
            <a:custGeom>
              <a:avLst/>
              <a:gdLst>
                <a:gd name="T0" fmla="*/ 44 w 44"/>
                <a:gd name="T1" fmla="*/ 24 h 78"/>
                <a:gd name="T2" fmla="*/ 20 w 44"/>
                <a:gd name="T3" fmla="*/ 75 h 78"/>
                <a:gd name="T4" fmla="*/ 9 w 44"/>
                <a:gd name="T5" fmla="*/ 78 h 78"/>
                <a:gd name="T6" fmla="*/ 0 w 44"/>
                <a:gd name="T7" fmla="*/ 54 h 78"/>
                <a:gd name="T8" fmla="*/ 25 w 44"/>
                <a:gd name="T9" fmla="*/ 2 h 78"/>
                <a:gd name="T10" fmla="*/ 35 w 44"/>
                <a:gd name="T11" fmla="*/ 0 h 78"/>
                <a:gd name="T12" fmla="*/ 35 w 44"/>
                <a:gd name="T13" fmla="*/ 0 h 78"/>
                <a:gd name="T14" fmla="*/ 44 w 44"/>
                <a:gd name="T15" fmla="*/ 2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78">
                  <a:moveTo>
                    <a:pt x="44" y="24"/>
                  </a:moveTo>
                  <a:cubicBezTo>
                    <a:pt x="44" y="44"/>
                    <a:pt x="33" y="68"/>
                    <a:pt x="20" y="75"/>
                  </a:cubicBezTo>
                  <a:cubicBezTo>
                    <a:pt x="16" y="77"/>
                    <a:pt x="12" y="78"/>
                    <a:pt x="9" y="78"/>
                  </a:cubicBezTo>
                  <a:cubicBezTo>
                    <a:pt x="4" y="74"/>
                    <a:pt x="0" y="66"/>
                    <a:pt x="0" y="54"/>
                  </a:cubicBezTo>
                  <a:cubicBezTo>
                    <a:pt x="0" y="33"/>
                    <a:pt x="11" y="10"/>
                    <a:pt x="25" y="2"/>
                  </a:cubicBezTo>
                  <a:cubicBezTo>
                    <a:pt x="28" y="0"/>
                    <a:pt x="32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40" y="4"/>
                    <a:pt x="44" y="12"/>
                    <a:pt x="44" y="24"/>
                  </a:cubicBezTo>
                  <a:close/>
                </a:path>
              </a:pathLst>
            </a:custGeom>
            <a:solidFill>
              <a:srgbClr val="4067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2" name="íš1ïḑe">
              <a:extLst>
                <a:ext uri="{FF2B5EF4-FFF2-40B4-BE49-F238E27FC236}">
                  <a16:creationId xmlns:a16="http://schemas.microsoft.com/office/drawing/2014/main" id="{EE59CFC9-D62A-4434-A922-EEBBAFC0E034}"/>
                </a:ext>
              </a:extLst>
            </p:cNvPr>
            <p:cNvSpPr/>
            <p:nvPr/>
          </p:nvSpPr>
          <p:spPr bwMode="auto">
            <a:xfrm>
              <a:off x="15884366" y="5567836"/>
              <a:ext cx="122720" cy="239183"/>
            </a:xfrm>
            <a:custGeom>
              <a:avLst/>
              <a:gdLst>
                <a:gd name="T0" fmla="*/ 123 w 123"/>
                <a:gd name="T1" fmla="*/ 89 h 239"/>
                <a:gd name="T2" fmla="*/ 54 w 123"/>
                <a:gd name="T3" fmla="*/ 239 h 239"/>
                <a:gd name="T4" fmla="*/ 110 w 123"/>
                <a:gd name="T5" fmla="*/ 130 h 239"/>
                <a:gd name="T6" fmla="*/ 84 w 123"/>
                <a:gd name="T7" fmla="*/ 29 h 239"/>
                <a:gd name="T8" fmla="*/ 0 w 123"/>
                <a:gd name="T9" fmla="*/ 56 h 239"/>
                <a:gd name="T10" fmla="*/ 34 w 123"/>
                <a:gd name="T11" fmla="*/ 28 h 239"/>
                <a:gd name="T12" fmla="*/ 123 w 123"/>
                <a:gd name="T13" fmla="*/ 89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239">
                  <a:moveTo>
                    <a:pt x="123" y="89"/>
                  </a:moveTo>
                  <a:cubicBezTo>
                    <a:pt x="123" y="143"/>
                    <a:pt x="93" y="205"/>
                    <a:pt x="54" y="239"/>
                  </a:cubicBezTo>
                  <a:cubicBezTo>
                    <a:pt x="77" y="214"/>
                    <a:pt x="102" y="171"/>
                    <a:pt x="110" y="130"/>
                  </a:cubicBezTo>
                  <a:cubicBezTo>
                    <a:pt x="118" y="94"/>
                    <a:pt x="115" y="42"/>
                    <a:pt x="84" y="29"/>
                  </a:cubicBezTo>
                  <a:cubicBezTo>
                    <a:pt x="54" y="16"/>
                    <a:pt x="13" y="44"/>
                    <a:pt x="0" y="56"/>
                  </a:cubicBezTo>
                  <a:cubicBezTo>
                    <a:pt x="10" y="45"/>
                    <a:pt x="22" y="35"/>
                    <a:pt x="34" y="28"/>
                  </a:cubicBezTo>
                  <a:cubicBezTo>
                    <a:pt x="83" y="0"/>
                    <a:pt x="123" y="27"/>
                    <a:pt x="123" y="89"/>
                  </a:cubicBezTo>
                  <a:close/>
                </a:path>
              </a:pathLst>
            </a:custGeom>
            <a:solidFill>
              <a:srgbClr val="304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3" name="iš1îdé">
              <a:extLst>
                <a:ext uri="{FF2B5EF4-FFF2-40B4-BE49-F238E27FC236}">
                  <a16:creationId xmlns:a16="http://schemas.microsoft.com/office/drawing/2014/main" id="{E45A2FAE-E1EC-4143-AAF3-784DE61C0B60}"/>
                </a:ext>
              </a:extLst>
            </p:cNvPr>
            <p:cNvSpPr/>
            <p:nvPr/>
          </p:nvSpPr>
          <p:spPr bwMode="auto">
            <a:xfrm>
              <a:off x="15221200" y="5895569"/>
              <a:ext cx="227151" cy="130901"/>
            </a:xfrm>
            <a:custGeom>
              <a:avLst/>
              <a:gdLst>
                <a:gd name="T0" fmla="*/ 303 w 472"/>
                <a:gd name="T1" fmla="*/ 272 h 272"/>
                <a:gd name="T2" fmla="*/ 0 w 472"/>
                <a:gd name="T3" fmla="*/ 98 h 272"/>
                <a:gd name="T4" fmla="*/ 168 w 472"/>
                <a:gd name="T5" fmla="*/ 0 h 272"/>
                <a:gd name="T6" fmla="*/ 472 w 472"/>
                <a:gd name="T7" fmla="*/ 175 h 272"/>
                <a:gd name="T8" fmla="*/ 303 w 472"/>
                <a:gd name="T9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2" h="272">
                  <a:moveTo>
                    <a:pt x="303" y="272"/>
                  </a:moveTo>
                  <a:lnTo>
                    <a:pt x="0" y="98"/>
                  </a:lnTo>
                  <a:lnTo>
                    <a:pt x="168" y="0"/>
                  </a:lnTo>
                  <a:lnTo>
                    <a:pt x="472" y="175"/>
                  </a:lnTo>
                  <a:lnTo>
                    <a:pt x="303" y="272"/>
                  </a:lnTo>
                  <a:close/>
                </a:path>
              </a:pathLst>
            </a:custGeom>
            <a:solidFill>
              <a:srgbClr val="E141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4" name="iṥ1îḍê">
              <a:extLst>
                <a:ext uri="{FF2B5EF4-FFF2-40B4-BE49-F238E27FC236}">
                  <a16:creationId xmlns:a16="http://schemas.microsoft.com/office/drawing/2014/main" id="{C1BDA5F5-0406-4266-8F56-854CB74DCEFE}"/>
                </a:ext>
              </a:extLst>
            </p:cNvPr>
            <p:cNvSpPr/>
            <p:nvPr/>
          </p:nvSpPr>
          <p:spPr bwMode="auto">
            <a:xfrm>
              <a:off x="15128318" y="5925888"/>
              <a:ext cx="199720" cy="274314"/>
            </a:xfrm>
            <a:custGeom>
              <a:avLst/>
              <a:gdLst>
                <a:gd name="T0" fmla="*/ 179 w 200"/>
                <a:gd name="T1" fmla="*/ 80 h 275"/>
                <a:gd name="T2" fmla="*/ 200 w 200"/>
                <a:gd name="T3" fmla="*/ 38 h 275"/>
                <a:gd name="T4" fmla="*/ 150 w 200"/>
                <a:gd name="T5" fmla="*/ 9 h 275"/>
                <a:gd name="T6" fmla="*/ 150 w 200"/>
                <a:gd name="T7" fmla="*/ 9 h 275"/>
                <a:gd name="T8" fmla="*/ 89 w 200"/>
                <a:gd name="T9" fmla="*/ 15 h 275"/>
                <a:gd name="T10" fmla="*/ 0 w 200"/>
                <a:gd name="T11" fmla="*/ 179 h 275"/>
                <a:gd name="T12" fmla="*/ 29 w 200"/>
                <a:gd name="T13" fmla="*/ 245 h 275"/>
                <a:gd name="T14" fmla="*/ 28 w 200"/>
                <a:gd name="T15" fmla="*/ 245 h 275"/>
                <a:gd name="T16" fmla="*/ 29 w 200"/>
                <a:gd name="T17" fmla="*/ 245 h 275"/>
                <a:gd name="T18" fmla="*/ 29 w 200"/>
                <a:gd name="T19" fmla="*/ 245 h 275"/>
                <a:gd name="T20" fmla="*/ 81 w 200"/>
                <a:gd name="T21" fmla="*/ 275 h 275"/>
                <a:gd name="T22" fmla="*/ 103 w 200"/>
                <a:gd name="T23" fmla="*/ 231 h 275"/>
                <a:gd name="T24" fmla="*/ 179 w 200"/>
                <a:gd name="T25" fmla="*/ 8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0" h="275">
                  <a:moveTo>
                    <a:pt x="179" y="80"/>
                  </a:moveTo>
                  <a:cubicBezTo>
                    <a:pt x="200" y="38"/>
                    <a:pt x="200" y="38"/>
                    <a:pt x="200" y="38"/>
                  </a:cubicBezTo>
                  <a:cubicBezTo>
                    <a:pt x="150" y="9"/>
                    <a:pt x="150" y="9"/>
                    <a:pt x="150" y="9"/>
                  </a:cubicBezTo>
                  <a:cubicBezTo>
                    <a:pt x="150" y="9"/>
                    <a:pt x="150" y="9"/>
                    <a:pt x="150" y="9"/>
                  </a:cubicBezTo>
                  <a:cubicBezTo>
                    <a:pt x="134" y="0"/>
                    <a:pt x="113" y="1"/>
                    <a:pt x="89" y="15"/>
                  </a:cubicBezTo>
                  <a:cubicBezTo>
                    <a:pt x="40" y="43"/>
                    <a:pt x="0" y="117"/>
                    <a:pt x="0" y="179"/>
                  </a:cubicBezTo>
                  <a:cubicBezTo>
                    <a:pt x="0" y="211"/>
                    <a:pt x="11" y="234"/>
                    <a:pt x="29" y="245"/>
                  </a:cubicBezTo>
                  <a:cubicBezTo>
                    <a:pt x="28" y="245"/>
                    <a:pt x="28" y="245"/>
                    <a:pt x="28" y="245"/>
                  </a:cubicBezTo>
                  <a:cubicBezTo>
                    <a:pt x="29" y="245"/>
                    <a:pt x="29" y="245"/>
                    <a:pt x="29" y="245"/>
                  </a:cubicBezTo>
                  <a:cubicBezTo>
                    <a:pt x="29" y="245"/>
                    <a:pt x="29" y="245"/>
                    <a:pt x="29" y="245"/>
                  </a:cubicBezTo>
                  <a:cubicBezTo>
                    <a:pt x="81" y="275"/>
                    <a:pt x="81" y="275"/>
                    <a:pt x="81" y="275"/>
                  </a:cubicBezTo>
                  <a:cubicBezTo>
                    <a:pt x="103" y="231"/>
                    <a:pt x="103" y="231"/>
                    <a:pt x="103" y="231"/>
                  </a:cubicBezTo>
                  <a:cubicBezTo>
                    <a:pt x="145" y="199"/>
                    <a:pt x="177" y="135"/>
                    <a:pt x="179" y="80"/>
                  </a:cubicBezTo>
                  <a:close/>
                </a:path>
              </a:pathLst>
            </a:custGeom>
            <a:solidFill>
              <a:srgbClr val="1732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5" name="işļíḑe">
              <a:extLst>
                <a:ext uri="{FF2B5EF4-FFF2-40B4-BE49-F238E27FC236}">
                  <a16:creationId xmlns:a16="http://schemas.microsoft.com/office/drawing/2014/main" id="{B49D6000-32B9-4759-AA14-32C5C321E9A6}"/>
                </a:ext>
              </a:extLst>
            </p:cNvPr>
            <p:cNvSpPr/>
            <p:nvPr/>
          </p:nvSpPr>
          <p:spPr bwMode="auto">
            <a:xfrm>
              <a:off x="15180293" y="5941769"/>
              <a:ext cx="179026" cy="281533"/>
            </a:xfrm>
            <a:custGeom>
              <a:avLst/>
              <a:gdLst>
                <a:gd name="T0" fmla="*/ 179 w 179"/>
                <a:gd name="T1" fmla="*/ 90 h 282"/>
                <a:gd name="T2" fmla="*/ 109 w 179"/>
                <a:gd name="T3" fmla="*/ 240 h 282"/>
                <a:gd name="T4" fmla="*/ 109 w 179"/>
                <a:gd name="T5" fmla="*/ 240 h 282"/>
                <a:gd name="T6" fmla="*/ 89 w 179"/>
                <a:gd name="T7" fmla="*/ 254 h 282"/>
                <a:gd name="T8" fmla="*/ 0 w 179"/>
                <a:gd name="T9" fmla="*/ 193 h 282"/>
                <a:gd name="T10" fmla="*/ 55 w 179"/>
                <a:gd name="T11" fmla="*/ 57 h 282"/>
                <a:gd name="T12" fmla="*/ 56 w 179"/>
                <a:gd name="T13" fmla="*/ 56 h 282"/>
                <a:gd name="T14" fmla="*/ 89 w 179"/>
                <a:gd name="T15" fmla="*/ 29 h 282"/>
                <a:gd name="T16" fmla="*/ 179 w 179"/>
                <a:gd name="T17" fmla="*/ 9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282">
                  <a:moveTo>
                    <a:pt x="179" y="90"/>
                  </a:moveTo>
                  <a:cubicBezTo>
                    <a:pt x="179" y="143"/>
                    <a:pt x="149" y="205"/>
                    <a:pt x="109" y="240"/>
                  </a:cubicBezTo>
                  <a:cubicBezTo>
                    <a:pt x="109" y="240"/>
                    <a:pt x="109" y="240"/>
                    <a:pt x="109" y="240"/>
                  </a:cubicBezTo>
                  <a:cubicBezTo>
                    <a:pt x="103" y="245"/>
                    <a:pt x="96" y="250"/>
                    <a:pt x="89" y="254"/>
                  </a:cubicBezTo>
                  <a:cubicBezTo>
                    <a:pt x="40" y="282"/>
                    <a:pt x="0" y="255"/>
                    <a:pt x="0" y="193"/>
                  </a:cubicBezTo>
                  <a:cubicBezTo>
                    <a:pt x="0" y="146"/>
                    <a:pt x="23" y="92"/>
                    <a:pt x="55" y="57"/>
                  </a:cubicBezTo>
                  <a:cubicBezTo>
                    <a:pt x="55" y="57"/>
                    <a:pt x="55" y="57"/>
                    <a:pt x="56" y="56"/>
                  </a:cubicBezTo>
                  <a:cubicBezTo>
                    <a:pt x="66" y="45"/>
                    <a:pt x="77" y="36"/>
                    <a:pt x="89" y="29"/>
                  </a:cubicBezTo>
                  <a:cubicBezTo>
                    <a:pt x="139" y="0"/>
                    <a:pt x="179" y="27"/>
                    <a:pt x="179" y="90"/>
                  </a:cubicBezTo>
                  <a:close/>
                </a:path>
              </a:pathLst>
            </a:custGeom>
            <a:solidFill>
              <a:srgbClr val="1F39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6" name="îś1íḓê">
              <a:extLst>
                <a:ext uri="{FF2B5EF4-FFF2-40B4-BE49-F238E27FC236}">
                  <a16:creationId xmlns:a16="http://schemas.microsoft.com/office/drawing/2014/main" id="{930C22E8-A70A-4CB6-87F7-7DB3EE51638C}"/>
                </a:ext>
              </a:extLst>
            </p:cNvPr>
            <p:cNvSpPr/>
            <p:nvPr/>
          </p:nvSpPr>
          <p:spPr bwMode="auto">
            <a:xfrm>
              <a:off x="15212056" y="5989413"/>
              <a:ext cx="114057" cy="185764"/>
            </a:xfrm>
            <a:custGeom>
              <a:avLst/>
              <a:gdLst>
                <a:gd name="T0" fmla="*/ 57 w 114"/>
                <a:gd name="T1" fmla="*/ 18 h 186"/>
                <a:gd name="T2" fmla="*/ 114 w 114"/>
                <a:gd name="T3" fmla="*/ 60 h 186"/>
                <a:gd name="T4" fmla="*/ 57 w 114"/>
                <a:gd name="T5" fmla="*/ 168 h 186"/>
                <a:gd name="T6" fmla="*/ 0 w 114"/>
                <a:gd name="T7" fmla="*/ 126 h 186"/>
                <a:gd name="T8" fmla="*/ 57 w 114"/>
                <a:gd name="T9" fmla="*/ 18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86">
                  <a:moveTo>
                    <a:pt x="57" y="18"/>
                  </a:moveTo>
                  <a:cubicBezTo>
                    <a:pt x="89" y="0"/>
                    <a:pt x="114" y="19"/>
                    <a:pt x="114" y="60"/>
                  </a:cubicBezTo>
                  <a:cubicBezTo>
                    <a:pt x="114" y="102"/>
                    <a:pt x="89" y="150"/>
                    <a:pt x="57" y="168"/>
                  </a:cubicBezTo>
                  <a:cubicBezTo>
                    <a:pt x="26" y="186"/>
                    <a:pt x="0" y="168"/>
                    <a:pt x="0" y="126"/>
                  </a:cubicBezTo>
                  <a:cubicBezTo>
                    <a:pt x="0" y="85"/>
                    <a:pt x="26" y="36"/>
                    <a:pt x="57" y="18"/>
                  </a:cubicBezTo>
                  <a:close/>
                </a:path>
              </a:pathLst>
            </a:custGeom>
            <a:solidFill>
              <a:srgbClr val="304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7" name="ísļidè">
              <a:extLst>
                <a:ext uri="{FF2B5EF4-FFF2-40B4-BE49-F238E27FC236}">
                  <a16:creationId xmlns:a16="http://schemas.microsoft.com/office/drawing/2014/main" id="{47B65981-884E-465F-8BC1-03D8D3C614A6}"/>
                </a:ext>
              </a:extLst>
            </p:cNvPr>
            <p:cNvSpPr/>
            <p:nvPr/>
          </p:nvSpPr>
          <p:spPr bwMode="auto">
            <a:xfrm>
              <a:off x="15245262" y="6042351"/>
              <a:ext cx="49088" cy="81332"/>
            </a:xfrm>
            <a:custGeom>
              <a:avLst/>
              <a:gdLst>
                <a:gd name="T0" fmla="*/ 49 w 49"/>
                <a:gd name="T1" fmla="*/ 26 h 81"/>
                <a:gd name="T2" fmla="*/ 24 w 49"/>
                <a:gd name="T3" fmla="*/ 78 h 81"/>
                <a:gd name="T4" fmla="*/ 9 w 49"/>
                <a:gd name="T5" fmla="*/ 78 h 81"/>
                <a:gd name="T6" fmla="*/ 0 w 49"/>
                <a:gd name="T7" fmla="*/ 54 h 81"/>
                <a:gd name="T8" fmla="*/ 24 w 49"/>
                <a:gd name="T9" fmla="*/ 3 h 81"/>
                <a:gd name="T10" fmla="*/ 35 w 49"/>
                <a:gd name="T11" fmla="*/ 0 h 81"/>
                <a:gd name="T12" fmla="*/ 35 w 49"/>
                <a:gd name="T13" fmla="*/ 0 h 81"/>
                <a:gd name="T14" fmla="*/ 49 w 49"/>
                <a:gd name="T15" fmla="*/ 26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81">
                  <a:moveTo>
                    <a:pt x="49" y="26"/>
                  </a:moveTo>
                  <a:cubicBezTo>
                    <a:pt x="49" y="47"/>
                    <a:pt x="38" y="70"/>
                    <a:pt x="24" y="78"/>
                  </a:cubicBezTo>
                  <a:cubicBezTo>
                    <a:pt x="18" y="81"/>
                    <a:pt x="13" y="81"/>
                    <a:pt x="9" y="78"/>
                  </a:cubicBezTo>
                  <a:cubicBezTo>
                    <a:pt x="3" y="74"/>
                    <a:pt x="0" y="66"/>
                    <a:pt x="0" y="54"/>
                  </a:cubicBezTo>
                  <a:cubicBezTo>
                    <a:pt x="0" y="34"/>
                    <a:pt x="11" y="10"/>
                    <a:pt x="24" y="3"/>
                  </a:cubicBezTo>
                  <a:cubicBezTo>
                    <a:pt x="28" y="1"/>
                    <a:pt x="31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43" y="1"/>
                    <a:pt x="49" y="11"/>
                    <a:pt x="49" y="26"/>
                  </a:cubicBezTo>
                  <a:close/>
                </a:path>
              </a:pathLst>
            </a:custGeom>
            <a:solidFill>
              <a:srgbClr val="628D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8" name="îṥlíḍé">
              <a:extLst>
                <a:ext uri="{FF2B5EF4-FFF2-40B4-BE49-F238E27FC236}">
                  <a16:creationId xmlns:a16="http://schemas.microsoft.com/office/drawing/2014/main" id="{701075C8-63C2-47FE-96A4-CFABCA291B94}"/>
                </a:ext>
              </a:extLst>
            </p:cNvPr>
            <p:cNvSpPr/>
            <p:nvPr/>
          </p:nvSpPr>
          <p:spPr bwMode="auto">
            <a:xfrm>
              <a:off x="15245262" y="6042351"/>
              <a:ext cx="42832" cy="77963"/>
            </a:xfrm>
            <a:custGeom>
              <a:avLst/>
              <a:gdLst>
                <a:gd name="T0" fmla="*/ 43 w 43"/>
                <a:gd name="T1" fmla="*/ 24 h 78"/>
                <a:gd name="T2" fmla="*/ 19 w 43"/>
                <a:gd name="T3" fmla="*/ 76 h 78"/>
                <a:gd name="T4" fmla="*/ 9 w 43"/>
                <a:gd name="T5" fmla="*/ 78 h 78"/>
                <a:gd name="T6" fmla="*/ 0 w 43"/>
                <a:gd name="T7" fmla="*/ 54 h 78"/>
                <a:gd name="T8" fmla="*/ 24 w 43"/>
                <a:gd name="T9" fmla="*/ 3 h 78"/>
                <a:gd name="T10" fmla="*/ 35 w 43"/>
                <a:gd name="T11" fmla="*/ 0 h 78"/>
                <a:gd name="T12" fmla="*/ 35 w 43"/>
                <a:gd name="T13" fmla="*/ 0 h 78"/>
                <a:gd name="T14" fmla="*/ 43 w 43"/>
                <a:gd name="T15" fmla="*/ 2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78">
                  <a:moveTo>
                    <a:pt x="43" y="24"/>
                  </a:moveTo>
                  <a:cubicBezTo>
                    <a:pt x="43" y="45"/>
                    <a:pt x="32" y="68"/>
                    <a:pt x="19" y="76"/>
                  </a:cubicBezTo>
                  <a:cubicBezTo>
                    <a:pt x="15" y="78"/>
                    <a:pt x="12" y="78"/>
                    <a:pt x="9" y="78"/>
                  </a:cubicBezTo>
                  <a:cubicBezTo>
                    <a:pt x="3" y="74"/>
                    <a:pt x="0" y="66"/>
                    <a:pt x="0" y="54"/>
                  </a:cubicBezTo>
                  <a:cubicBezTo>
                    <a:pt x="0" y="34"/>
                    <a:pt x="11" y="10"/>
                    <a:pt x="24" y="3"/>
                  </a:cubicBezTo>
                  <a:cubicBezTo>
                    <a:pt x="28" y="1"/>
                    <a:pt x="31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40" y="4"/>
                    <a:pt x="43" y="12"/>
                    <a:pt x="43" y="24"/>
                  </a:cubicBezTo>
                  <a:close/>
                </a:path>
              </a:pathLst>
            </a:custGeom>
            <a:solidFill>
              <a:srgbClr val="4067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9" name="ï$ḻïḍe">
              <a:extLst>
                <a:ext uri="{FF2B5EF4-FFF2-40B4-BE49-F238E27FC236}">
                  <a16:creationId xmlns:a16="http://schemas.microsoft.com/office/drawing/2014/main" id="{C7511C1F-96E9-4B49-90A0-8B7E212B7C47}"/>
                </a:ext>
              </a:extLst>
            </p:cNvPr>
            <p:cNvSpPr/>
            <p:nvPr/>
          </p:nvSpPr>
          <p:spPr bwMode="auto">
            <a:xfrm>
              <a:off x="15236118" y="5941769"/>
              <a:ext cx="123201" cy="239664"/>
            </a:xfrm>
            <a:custGeom>
              <a:avLst/>
              <a:gdLst>
                <a:gd name="T0" fmla="*/ 123 w 123"/>
                <a:gd name="T1" fmla="*/ 90 h 240"/>
                <a:gd name="T2" fmla="*/ 53 w 123"/>
                <a:gd name="T3" fmla="*/ 240 h 240"/>
                <a:gd name="T4" fmla="*/ 110 w 123"/>
                <a:gd name="T5" fmla="*/ 130 h 240"/>
                <a:gd name="T6" fmla="*/ 84 w 123"/>
                <a:gd name="T7" fmla="*/ 30 h 240"/>
                <a:gd name="T8" fmla="*/ 0 w 123"/>
                <a:gd name="T9" fmla="*/ 56 h 240"/>
                <a:gd name="T10" fmla="*/ 33 w 123"/>
                <a:gd name="T11" fmla="*/ 29 h 240"/>
                <a:gd name="T12" fmla="*/ 123 w 123"/>
                <a:gd name="T13" fmla="*/ 9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240">
                  <a:moveTo>
                    <a:pt x="123" y="90"/>
                  </a:moveTo>
                  <a:cubicBezTo>
                    <a:pt x="123" y="143"/>
                    <a:pt x="93" y="205"/>
                    <a:pt x="53" y="240"/>
                  </a:cubicBezTo>
                  <a:cubicBezTo>
                    <a:pt x="77" y="214"/>
                    <a:pt x="101" y="171"/>
                    <a:pt x="110" y="130"/>
                  </a:cubicBezTo>
                  <a:cubicBezTo>
                    <a:pt x="117" y="94"/>
                    <a:pt x="115" y="43"/>
                    <a:pt x="84" y="30"/>
                  </a:cubicBezTo>
                  <a:cubicBezTo>
                    <a:pt x="53" y="17"/>
                    <a:pt x="12" y="44"/>
                    <a:pt x="0" y="56"/>
                  </a:cubicBezTo>
                  <a:cubicBezTo>
                    <a:pt x="10" y="45"/>
                    <a:pt x="21" y="36"/>
                    <a:pt x="33" y="29"/>
                  </a:cubicBezTo>
                  <a:cubicBezTo>
                    <a:pt x="83" y="0"/>
                    <a:pt x="123" y="27"/>
                    <a:pt x="123" y="90"/>
                  </a:cubicBezTo>
                  <a:close/>
                </a:path>
              </a:pathLst>
            </a:custGeom>
            <a:solidFill>
              <a:srgbClr val="304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0" name="ï$ḷiḓé">
              <a:extLst>
                <a:ext uri="{FF2B5EF4-FFF2-40B4-BE49-F238E27FC236}">
                  <a16:creationId xmlns:a16="http://schemas.microsoft.com/office/drawing/2014/main" id="{B7E5E4B0-2ECA-44C3-A49F-21470289E46C}"/>
                </a:ext>
              </a:extLst>
            </p:cNvPr>
            <p:cNvSpPr/>
            <p:nvPr/>
          </p:nvSpPr>
          <p:spPr bwMode="auto">
            <a:xfrm>
              <a:off x="14610971" y="5155402"/>
              <a:ext cx="1495253" cy="1058756"/>
            </a:xfrm>
            <a:custGeom>
              <a:avLst/>
              <a:gdLst>
                <a:gd name="T0" fmla="*/ 1495 w 1495"/>
                <a:gd name="T1" fmla="*/ 363 h 1060"/>
                <a:gd name="T2" fmla="*/ 1495 w 1495"/>
                <a:gd name="T3" fmla="*/ 375 h 1060"/>
                <a:gd name="T4" fmla="*/ 1434 w 1495"/>
                <a:gd name="T5" fmla="*/ 480 h 1060"/>
                <a:gd name="T6" fmla="*/ 1406 w 1495"/>
                <a:gd name="T7" fmla="*/ 497 h 1060"/>
                <a:gd name="T8" fmla="*/ 1300 w 1495"/>
                <a:gd name="T9" fmla="*/ 426 h 1060"/>
                <a:gd name="T10" fmla="*/ 1195 w 1495"/>
                <a:gd name="T11" fmla="*/ 601 h 1060"/>
                <a:gd name="T12" fmla="*/ 1195 w 1495"/>
                <a:gd name="T13" fmla="*/ 619 h 1060"/>
                <a:gd name="T14" fmla="*/ 756 w 1495"/>
                <a:gd name="T15" fmla="*/ 872 h 1060"/>
                <a:gd name="T16" fmla="*/ 755 w 1495"/>
                <a:gd name="T17" fmla="*/ 858 h 1060"/>
                <a:gd name="T18" fmla="*/ 650 w 1495"/>
                <a:gd name="T19" fmla="*/ 802 h 1060"/>
                <a:gd name="T20" fmla="*/ 640 w 1495"/>
                <a:gd name="T21" fmla="*/ 808 h 1060"/>
                <a:gd name="T22" fmla="*/ 576 w 1495"/>
                <a:gd name="T23" fmla="*/ 883 h 1060"/>
                <a:gd name="T24" fmla="*/ 551 w 1495"/>
                <a:gd name="T25" fmla="*/ 947 h 1060"/>
                <a:gd name="T26" fmla="*/ 546 w 1495"/>
                <a:gd name="T27" fmla="*/ 973 h 1060"/>
                <a:gd name="T28" fmla="*/ 523 w 1495"/>
                <a:gd name="T29" fmla="*/ 1006 h 1060"/>
                <a:gd name="T30" fmla="*/ 171 w 1495"/>
                <a:gd name="T31" fmla="*/ 994 h 1060"/>
                <a:gd name="T32" fmla="*/ 108 w 1495"/>
                <a:gd name="T33" fmla="*/ 957 h 1060"/>
                <a:gd name="T34" fmla="*/ 0 w 1495"/>
                <a:gd name="T35" fmla="*/ 772 h 1060"/>
                <a:gd name="T36" fmla="*/ 0 w 1495"/>
                <a:gd name="T37" fmla="*/ 741 h 1060"/>
                <a:gd name="T38" fmla="*/ 2 w 1495"/>
                <a:gd name="T39" fmla="*/ 709 h 1060"/>
                <a:gd name="T40" fmla="*/ 6 w 1495"/>
                <a:gd name="T41" fmla="*/ 689 h 1060"/>
                <a:gd name="T42" fmla="*/ 6 w 1495"/>
                <a:gd name="T43" fmla="*/ 689 h 1060"/>
                <a:gd name="T44" fmla="*/ 38 w 1495"/>
                <a:gd name="T45" fmla="*/ 609 h 1060"/>
                <a:gd name="T46" fmla="*/ 48 w 1495"/>
                <a:gd name="T47" fmla="*/ 595 h 1060"/>
                <a:gd name="T48" fmla="*/ 104 w 1495"/>
                <a:gd name="T49" fmla="*/ 539 h 1060"/>
                <a:gd name="T50" fmla="*/ 260 w 1495"/>
                <a:gd name="T51" fmla="*/ 426 h 1060"/>
                <a:gd name="T52" fmla="*/ 423 w 1495"/>
                <a:gd name="T53" fmla="*/ 257 h 1060"/>
                <a:gd name="T54" fmla="*/ 707 w 1495"/>
                <a:gd name="T55" fmla="*/ 68 h 1060"/>
                <a:gd name="T56" fmla="*/ 953 w 1495"/>
                <a:gd name="T57" fmla="*/ 1 h 1060"/>
                <a:gd name="T58" fmla="*/ 953 w 1495"/>
                <a:gd name="T59" fmla="*/ 1 h 1060"/>
                <a:gd name="T60" fmla="*/ 1028 w 1495"/>
                <a:gd name="T61" fmla="*/ 6 h 1060"/>
                <a:gd name="T62" fmla="*/ 1036 w 1495"/>
                <a:gd name="T63" fmla="*/ 8 h 1060"/>
                <a:gd name="T64" fmla="*/ 1105 w 1495"/>
                <a:gd name="T65" fmla="*/ 38 h 1060"/>
                <a:gd name="T66" fmla="*/ 1426 w 1495"/>
                <a:gd name="T67" fmla="*/ 224 h 1060"/>
                <a:gd name="T68" fmla="*/ 1438 w 1495"/>
                <a:gd name="T69" fmla="*/ 232 h 1060"/>
                <a:gd name="T70" fmla="*/ 1450 w 1495"/>
                <a:gd name="T71" fmla="*/ 243 h 1060"/>
                <a:gd name="T72" fmla="*/ 1479 w 1495"/>
                <a:gd name="T73" fmla="*/ 288 h 1060"/>
                <a:gd name="T74" fmla="*/ 1495 w 1495"/>
                <a:gd name="T75" fmla="*/ 363 h 1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95" h="1060">
                  <a:moveTo>
                    <a:pt x="1495" y="363"/>
                  </a:moveTo>
                  <a:cubicBezTo>
                    <a:pt x="1495" y="375"/>
                    <a:pt x="1495" y="375"/>
                    <a:pt x="1495" y="375"/>
                  </a:cubicBezTo>
                  <a:cubicBezTo>
                    <a:pt x="1495" y="418"/>
                    <a:pt x="1472" y="458"/>
                    <a:pt x="1434" y="480"/>
                  </a:cubicBezTo>
                  <a:cubicBezTo>
                    <a:pt x="1406" y="497"/>
                    <a:pt x="1406" y="497"/>
                    <a:pt x="1406" y="497"/>
                  </a:cubicBezTo>
                  <a:cubicBezTo>
                    <a:pt x="1406" y="424"/>
                    <a:pt x="1358" y="393"/>
                    <a:pt x="1300" y="426"/>
                  </a:cubicBezTo>
                  <a:cubicBezTo>
                    <a:pt x="1246" y="457"/>
                    <a:pt x="1202" y="533"/>
                    <a:pt x="1195" y="601"/>
                  </a:cubicBezTo>
                  <a:cubicBezTo>
                    <a:pt x="1195" y="607"/>
                    <a:pt x="1195" y="613"/>
                    <a:pt x="1195" y="619"/>
                  </a:cubicBezTo>
                  <a:cubicBezTo>
                    <a:pt x="756" y="872"/>
                    <a:pt x="756" y="872"/>
                    <a:pt x="756" y="872"/>
                  </a:cubicBezTo>
                  <a:cubicBezTo>
                    <a:pt x="756" y="867"/>
                    <a:pt x="756" y="862"/>
                    <a:pt x="755" y="858"/>
                  </a:cubicBezTo>
                  <a:cubicBezTo>
                    <a:pt x="749" y="795"/>
                    <a:pt x="705" y="770"/>
                    <a:pt x="650" y="802"/>
                  </a:cubicBezTo>
                  <a:cubicBezTo>
                    <a:pt x="647" y="804"/>
                    <a:pt x="644" y="806"/>
                    <a:pt x="640" y="808"/>
                  </a:cubicBezTo>
                  <a:cubicBezTo>
                    <a:pt x="615" y="825"/>
                    <a:pt x="592" y="852"/>
                    <a:pt x="576" y="883"/>
                  </a:cubicBezTo>
                  <a:cubicBezTo>
                    <a:pt x="564" y="903"/>
                    <a:pt x="556" y="925"/>
                    <a:pt x="551" y="947"/>
                  </a:cubicBezTo>
                  <a:cubicBezTo>
                    <a:pt x="548" y="956"/>
                    <a:pt x="547" y="964"/>
                    <a:pt x="546" y="973"/>
                  </a:cubicBezTo>
                  <a:cubicBezTo>
                    <a:pt x="544" y="987"/>
                    <a:pt x="535" y="999"/>
                    <a:pt x="523" y="1006"/>
                  </a:cubicBezTo>
                  <a:cubicBezTo>
                    <a:pt x="411" y="1060"/>
                    <a:pt x="279" y="1056"/>
                    <a:pt x="171" y="994"/>
                  </a:cubicBezTo>
                  <a:cubicBezTo>
                    <a:pt x="108" y="957"/>
                    <a:pt x="108" y="957"/>
                    <a:pt x="108" y="957"/>
                  </a:cubicBezTo>
                  <a:cubicBezTo>
                    <a:pt x="41" y="919"/>
                    <a:pt x="0" y="848"/>
                    <a:pt x="0" y="772"/>
                  </a:cubicBezTo>
                  <a:cubicBezTo>
                    <a:pt x="0" y="741"/>
                    <a:pt x="0" y="741"/>
                    <a:pt x="0" y="741"/>
                  </a:cubicBezTo>
                  <a:cubicBezTo>
                    <a:pt x="0" y="730"/>
                    <a:pt x="1" y="720"/>
                    <a:pt x="2" y="709"/>
                  </a:cubicBezTo>
                  <a:cubicBezTo>
                    <a:pt x="3" y="702"/>
                    <a:pt x="4" y="696"/>
                    <a:pt x="6" y="689"/>
                  </a:cubicBezTo>
                  <a:cubicBezTo>
                    <a:pt x="6" y="689"/>
                    <a:pt x="6" y="689"/>
                    <a:pt x="6" y="689"/>
                  </a:cubicBezTo>
                  <a:cubicBezTo>
                    <a:pt x="12" y="661"/>
                    <a:pt x="23" y="634"/>
                    <a:pt x="38" y="609"/>
                  </a:cubicBezTo>
                  <a:cubicBezTo>
                    <a:pt x="41" y="604"/>
                    <a:pt x="45" y="599"/>
                    <a:pt x="48" y="595"/>
                  </a:cubicBezTo>
                  <a:cubicBezTo>
                    <a:pt x="63" y="574"/>
                    <a:pt x="82" y="555"/>
                    <a:pt x="104" y="539"/>
                  </a:cubicBezTo>
                  <a:cubicBezTo>
                    <a:pt x="260" y="426"/>
                    <a:pt x="260" y="426"/>
                    <a:pt x="260" y="426"/>
                  </a:cubicBezTo>
                  <a:cubicBezTo>
                    <a:pt x="423" y="257"/>
                    <a:pt x="423" y="257"/>
                    <a:pt x="423" y="257"/>
                  </a:cubicBezTo>
                  <a:cubicBezTo>
                    <a:pt x="485" y="206"/>
                    <a:pt x="598" y="128"/>
                    <a:pt x="707" y="68"/>
                  </a:cubicBezTo>
                  <a:cubicBezTo>
                    <a:pt x="783" y="26"/>
                    <a:pt x="871" y="2"/>
                    <a:pt x="953" y="1"/>
                  </a:cubicBezTo>
                  <a:cubicBezTo>
                    <a:pt x="953" y="1"/>
                    <a:pt x="953" y="1"/>
                    <a:pt x="953" y="1"/>
                  </a:cubicBezTo>
                  <a:cubicBezTo>
                    <a:pt x="978" y="0"/>
                    <a:pt x="1003" y="2"/>
                    <a:pt x="1028" y="6"/>
                  </a:cubicBezTo>
                  <a:cubicBezTo>
                    <a:pt x="1030" y="7"/>
                    <a:pt x="1033" y="7"/>
                    <a:pt x="1036" y="8"/>
                  </a:cubicBezTo>
                  <a:cubicBezTo>
                    <a:pt x="1063" y="13"/>
                    <a:pt x="1085" y="27"/>
                    <a:pt x="1105" y="38"/>
                  </a:cubicBezTo>
                  <a:cubicBezTo>
                    <a:pt x="1125" y="50"/>
                    <a:pt x="1426" y="224"/>
                    <a:pt x="1426" y="224"/>
                  </a:cubicBezTo>
                  <a:cubicBezTo>
                    <a:pt x="1428" y="225"/>
                    <a:pt x="1433" y="228"/>
                    <a:pt x="1438" y="232"/>
                  </a:cubicBezTo>
                  <a:cubicBezTo>
                    <a:pt x="1443" y="235"/>
                    <a:pt x="1448" y="240"/>
                    <a:pt x="1450" y="243"/>
                  </a:cubicBezTo>
                  <a:cubicBezTo>
                    <a:pt x="1462" y="257"/>
                    <a:pt x="1472" y="272"/>
                    <a:pt x="1479" y="288"/>
                  </a:cubicBezTo>
                  <a:cubicBezTo>
                    <a:pt x="1490" y="311"/>
                    <a:pt x="1495" y="337"/>
                    <a:pt x="1495" y="363"/>
                  </a:cubicBezTo>
                  <a:close/>
                </a:path>
              </a:pathLst>
            </a:custGeom>
            <a:solidFill>
              <a:srgbClr val="F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1" name="íslïḋè">
              <a:extLst>
                <a:ext uri="{FF2B5EF4-FFF2-40B4-BE49-F238E27FC236}">
                  <a16:creationId xmlns:a16="http://schemas.microsoft.com/office/drawing/2014/main" id="{57215DBB-A185-48D9-B11A-7C3C13F27C3E}"/>
                </a:ext>
              </a:extLst>
            </p:cNvPr>
            <p:cNvSpPr/>
            <p:nvPr/>
          </p:nvSpPr>
          <p:spPr bwMode="auto">
            <a:xfrm>
              <a:off x="14789997" y="5602967"/>
              <a:ext cx="414359" cy="207901"/>
            </a:xfrm>
            <a:custGeom>
              <a:avLst/>
              <a:gdLst>
                <a:gd name="T0" fmla="*/ 0 w 414"/>
                <a:gd name="T1" fmla="*/ 70 h 208"/>
                <a:gd name="T2" fmla="*/ 87 w 414"/>
                <a:gd name="T3" fmla="*/ 0 h 208"/>
                <a:gd name="T4" fmla="*/ 414 w 414"/>
                <a:gd name="T5" fmla="*/ 208 h 208"/>
                <a:gd name="T6" fmla="*/ 228 w 414"/>
                <a:gd name="T7" fmla="*/ 119 h 208"/>
                <a:gd name="T8" fmla="*/ 87 w 414"/>
                <a:gd name="T9" fmla="*/ 15 h 208"/>
                <a:gd name="T10" fmla="*/ 0 w 414"/>
                <a:gd name="T11" fmla="*/ 7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4" h="208">
                  <a:moveTo>
                    <a:pt x="0" y="70"/>
                  </a:moveTo>
                  <a:cubicBezTo>
                    <a:pt x="0" y="70"/>
                    <a:pt x="76" y="4"/>
                    <a:pt x="87" y="0"/>
                  </a:cubicBezTo>
                  <a:cubicBezTo>
                    <a:pt x="414" y="208"/>
                    <a:pt x="414" y="208"/>
                    <a:pt x="414" y="208"/>
                  </a:cubicBezTo>
                  <a:cubicBezTo>
                    <a:pt x="414" y="208"/>
                    <a:pt x="327" y="177"/>
                    <a:pt x="228" y="119"/>
                  </a:cubicBezTo>
                  <a:cubicBezTo>
                    <a:pt x="128" y="61"/>
                    <a:pt x="96" y="19"/>
                    <a:pt x="87" y="15"/>
                  </a:cubicBezTo>
                  <a:cubicBezTo>
                    <a:pt x="76" y="10"/>
                    <a:pt x="0" y="70"/>
                    <a:pt x="0" y="70"/>
                  </a:cubicBezTo>
                  <a:close/>
                </a:path>
              </a:pathLst>
            </a:custGeom>
            <a:solidFill>
              <a:srgbClr val="FF9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2" name="iŝ1idê">
              <a:extLst>
                <a:ext uri="{FF2B5EF4-FFF2-40B4-BE49-F238E27FC236}">
                  <a16:creationId xmlns:a16="http://schemas.microsoft.com/office/drawing/2014/main" id="{5A5D1EF1-3FE9-4BE7-8961-0DE12BB6E24D}"/>
                </a:ext>
              </a:extLst>
            </p:cNvPr>
            <p:cNvSpPr/>
            <p:nvPr/>
          </p:nvSpPr>
          <p:spPr bwMode="auto">
            <a:xfrm>
              <a:off x="15348250" y="5383997"/>
              <a:ext cx="572210" cy="444677"/>
            </a:xfrm>
            <a:custGeom>
              <a:avLst/>
              <a:gdLst>
                <a:gd name="T0" fmla="*/ 46 w 572"/>
                <a:gd name="T1" fmla="*/ 424 h 445"/>
                <a:gd name="T2" fmla="*/ 15 w 572"/>
                <a:gd name="T3" fmla="*/ 441 h 445"/>
                <a:gd name="T4" fmla="*/ 26 w 572"/>
                <a:gd name="T5" fmla="*/ 352 h 445"/>
                <a:gd name="T6" fmla="*/ 92 w 572"/>
                <a:gd name="T7" fmla="*/ 211 h 445"/>
                <a:gd name="T8" fmla="*/ 401 w 572"/>
                <a:gd name="T9" fmla="*/ 28 h 445"/>
                <a:gd name="T10" fmla="*/ 506 w 572"/>
                <a:gd name="T11" fmla="*/ 14 h 445"/>
                <a:gd name="T12" fmla="*/ 563 w 572"/>
                <a:gd name="T13" fmla="*/ 71 h 445"/>
                <a:gd name="T14" fmla="*/ 514 w 572"/>
                <a:gd name="T15" fmla="*/ 150 h 445"/>
                <a:gd name="T16" fmla="*/ 46 w 572"/>
                <a:gd name="T17" fmla="*/ 424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2" h="445">
                  <a:moveTo>
                    <a:pt x="46" y="424"/>
                  </a:moveTo>
                  <a:cubicBezTo>
                    <a:pt x="45" y="424"/>
                    <a:pt x="29" y="437"/>
                    <a:pt x="15" y="441"/>
                  </a:cubicBezTo>
                  <a:cubicBezTo>
                    <a:pt x="0" y="445"/>
                    <a:pt x="3" y="428"/>
                    <a:pt x="26" y="352"/>
                  </a:cubicBezTo>
                  <a:cubicBezTo>
                    <a:pt x="48" y="277"/>
                    <a:pt x="59" y="235"/>
                    <a:pt x="92" y="211"/>
                  </a:cubicBezTo>
                  <a:cubicBezTo>
                    <a:pt x="125" y="188"/>
                    <a:pt x="371" y="48"/>
                    <a:pt x="401" y="28"/>
                  </a:cubicBezTo>
                  <a:cubicBezTo>
                    <a:pt x="430" y="9"/>
                    <a:pt x="471" y="0"/>
                    <a:pt x="506" y="14"/>
                  </a:cubicBezTo>
                  <a:cubicBezTo>
                    <a:pt x="541" y="29"/>
                    <a:pt x="564" y="42"/>
                    <a:pt x="563" y="71"/>
                  </a:cubicBezTo>
                  <a:cubicBezTo>
                    <a:pt x="562" y="100"/>
                    <a:pt x="572" y="117"/>
                    <a:pt x="514" y="150"/>
                  </a:cubicBezTo>
                  <a:cubicBezTo>
                    <a:pt x="457" y="183"/>
                    <a:pt x="46" y="424"/>
                    <a:pt x="46" y="424"/>
                  </a:cubicBezTo>
                  <a:close/>
                </a:path>
              </a:pathLst>
            </a:custGeom>
            <a:solidFill>
              <a:srgbClr val="EA50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3" name="i$ļîdê">
              <a:extLst>
                <a:ext uri="{FF2B5EF4-FFF2-40B4-BE49-F238E27FC236}">
                  <a16:creationId xmlns:a16="http://schemas.microsoft.com/office/drawing/2014/main" id="{09202E53-E051-4DD5-9A59-18E01B0714B8}"/>
                </a:ext>
              </a:extLst>
            </p:cNvPr>
            <p:cNvSpPr/>
            <p:nvPr/>
          </p:nvSpPr>
          <p:spPr bwMode="auto">
            <a:xfrm>
              <a:off x="15822284" y="5443191"/>
              <a:ext cx="283939" cy="208864"/>
            </a:xfrm>
            <a:custGeom>
              <a:avLst/>
              <a:gdLst>
                <a:gd name="T0" fmla="*/ 284 w 284"/>
                <a:gd name="T1" fmla="*/ 75 h 209"/>
                <a:gd name="T2" fmla="*/ 284 w 284"/>
                <a:gd name="T3" fmla="*/ 87 h 209"/>
                <a:gd name="T4" fmla="*/ 223 w 284"/>
                <a:gd name="T5" fmla="*/ 192 h 209"/>
                <a:gd name="T6" fmla="*/ 195 w 284"/>
                <a:gd name="T7" fmla="*/ 209 h 209"/>
                <a:gd name="T8" fmla="*/ 89 w 284"/>
                <a:gd name="T9" fmla="*/ 138 h 209"/>
                <a:gd name="T10" fmla="*/ 38 w 284"/>
                <a:gd name="T11" fmla="*/ 185 h 209"/>
                <a:gd name="T12" fmla="*/ 0 w 284"/>
                <a:gd name="T13" fmla="*/ 190 h 209"/>
                <a:gd name="T14" fmla="*/ 156 w 284"/>
                <a:gd name="T15" fmla="*/ 101 h 209"/>
                <a:gd name="T16" fmla="*/ 211 w 284"/>
                <a:gd name="T17" fmla="*/ 157 h 209"/>
                <a:gd name="T18" fmla="*/ 260 w 284"/>
                <a:gd name="T19" fmla="*/ 124 h 209"/>
                <a:gd name="T20" fmla="*/ 268 w 284"/>
                <a:gd name="T21" fmla="*/ 0 h 209"/>
                <a:gd name="T22" fmla="*/ 284 w 284"/>
                <a:gd name="T23" fmla="*/ 7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4" h="209">
                  <a:moveTo>
                    <a:pt x="284" y="75"/>
                  </a:moveTo>
                  <a:cubicBezTo>
                    <a:pt x="284" y="87"/>
                    <a:pt x="284" y="87"/>
                    <a:pt x="284" y="87"/>
                  </a:cubicBezTo>
                  <a:cubicBezTo>
                    <a:pt x="284" y="130"/>
                    <a:pt x="261" y="170"/>
                    <a:pt x="223" y="192"/>
                  </a:cubicBezTo>
                  <a:cubicBezTo>
                    <a:pt x="195" y="209"/>
                    <a:pt x="195" y="209"/>
                    <a:pt x="195" y="209"/>
                  </a:cubicBezTo>
                  <a:cubicBezTo>
                    <a:pt x="195" y="136"/>
                    <a:pt x="147" y="105"/>
                    <a:pt x="89" y="138"/>
                  </a:cubicBezTo>
                  <a:cubicBezTo>
                    <a:pt x="70" y="149"/>
                    <a:pt x="53" y="165"/>
                    <a:pt x="38" y="185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48" y="120"/>
                    <a:pt x="108" y="88"/>
                    <a:pt x="156" y="101"/>
                  </a:cubicBezTo>
                  <a:cubicBezTo>
                    <a:pt x="204" y="113"/>
                    <a:pt x="211" y="157"/>
                    <a:pt x="211" y="157"/>
                  </a:cubicBezTo>
                  <a:cubicBezTo>
                    <a:pt x="211" y="157"/>
                    <a:pt x="240" y="147"/>
                    <a:pt x="260" y="124"/>
                  </a:cubicBezTo>
                  <a:cubicBezTo>
                    <a:pt x="280" y="101"/>
                    <a:pt x="284" y="40"/>
                    <a:pt x="268" y="0"/>
                  </a:cubicBezTo>
                  <a:cubicBezTo>
                    <a:pt x="279" y="23"/>
                    <a:pt x="284" y="49"/>
                    <a:pt x="284" y="75"/>
                  </a:cubicBezTo>
                  <a:close/>
                </a:path>
              </a:pathLst>
            </a:custGeom>
            <a:solidFill>
              <a:srgbClr val="EA50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4" name="îŝļïḍè">
              <a:extLst>
                <a:ext uri="{FF2B5EF4-FFF2-40B4-BE49-F238E27FC236}">
                  <a16:creationId xmlns:a16="http://schemas.microsoft.com/office/drawing/2014/main" id="{896E24FE-82FB-4320-A529-9282B8AB2B9C}"/>
                </a:ext>
              </a:extLst>
            </p:cNvPr>
            <p:cNvSpPr/>
            <p:nvPr/>
          </p:nvSpPr>
          <p:spPr bwMode="auto">
            <a:xfrm>
              <a:off x="14610971" y="5918669"/>
              <a:ext cx="551035" cy="295489"/>
            </a:xfrm>
            <a:custGeom>
              <a:avLst/>
              <a:gdLst>
                <a:gd name="T0" fmla="*/ 551 w 551"/>
                <a:gd name="T1" fmla="*/ 183 h 296"/>
                <a:gd name="T2" fmla="*/ 546 w 551"/>
                <a:gd name="T3" fmla="*/ 209 h 296"/>
                <a:gd name="T4" fmla="*/ 523 w 551"/>
                <a:gd name="T5" fmla="*/ 242 h 296"/>
                <a:gd name="T6" fmla="*/ 171 w 551"/>
                <a:gd name="T7" fmla="*/ 230 h 296"/>
                <a:gd name="T8" fmla="*/ 108 w 551"/>
                <a:gd name="T9" fmla="*/ 193 h 296"/>
                <a:gd name="T10" fmla="*/ 0 w 551"/>
                <a:gd name="T11" fmla="*/ 8 h 296"/>
                <a:gd name="T12" fmla="*/ 0 w 551"/>
                <a:gd name="T13" fmla="*/ 0 h 296"/>
                <a:gd name="T14" fmla="*/ 24 w 551"/>
                <a:gd name="T15" fmla="*/ 62 h 296"/>
                <a:gd name="T16" fmla="*/ 277 w 551"/>
                <a:gd name="T17" fmla="*/ 225 h 296"/>
                <a:gd name="T18" fmla="*/ 551 w 551"/>
                <a:gd name="T19" fmla="*/ 183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1" h="296">
                  <a:moveTo>
                    <a:pt x="551" y="183"/>
                  </a:moveTo>
                  <a:cubicBezTo>
                    <a:pt x="548" y="192"/>
                    <a:pt x="547" y="200"/>
                    <a:pt x="546" y="209"/>
                  </a:cubicBezTo>
                  <a:cubicBezTo>
                    <a:pt x="544" y="223"/>
                    <a:pt x="535" y="235"/>
                    <a:pt x="523" y="242"/>
                  </a:cubicBezTo>
                  <a:cubicBezTo>
                    <a:pt x="411" y="296"/>
                    <a:pt x="279" y="292"/>
                    <a:pt x="171" y="230"/>
                  </a:cubicBezTo>
                  <a:cubicBezTo>
                    <a:pt x="108" y="193"/>
                    <a:pt x="108" y="193"/>
                    <a:pt x="108" y="193"/>
                  </a:cubicBezTo>
                  <a:cubicBezTo>
                    <a:pt x="41" y="155"/>
                    <a:pt x="0" y="84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24"/>
                    <a:pt x="16" y="51"/>
                    <a:pt x="24" y="62"/>
                  </a:cubicBezTo>
                  <a:cubicBezTo>
                    <a:pt x="46" y="94"/>
                    <a:pt x="113" y="186"/>
                    <a:pt x="277" y="225"/>
                  </a:cubicBezTo>
                  <a:cubicBezTo>
                    <a:pt x="414" y="258"/>
                    <a:pt x="495" y="213"/>
                    <a:pt x="551" y="183"/>
                  </a:cubicBezTo>
                  <a:close/>
                </a:path>
              </a:pathLst>
            </a:custGeom>
            <a:solidFill>
              <a:srgbClr val="EA50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5" name="iŝḻiḑé">
              <a:extLst>
                <a:ext uri="{FF2B5EF4-FFF2-40B4-BE49-F238E27FC236}">
                  <a16:creationId xmlns:a16="http://schemas.microsoft.com/office/drawing/2014/main" id="{78B8A032-BF8C-4C74-AD75-3F449F5C6108}"/>
                </a:ext>
              </a:extLst>
            </p:cNvPr>
            <p:cNvSpPr/>
            <p:nvPr/>
          </p:nvSpPr>
          <p:spPr bwMode="auto">
            <a:xfrm>
              <a:off x="14616265" y="5604892"/>
              <a:ext cx="637179" cy="476440"/>
            </a:xfrm>
            <a:custGeom>
              <a:avLst/>
              <a:gdLst>
                <a:gd name="T0" fmla="*/ 247 w 637"/>
                <a:gd name="T1" fmla="*/ 0 h 477"/>
                <a:gd name="T2" fmla="*/ 113 w 637"/>
                <a:gd name="T3" fmla="*/ 122 h 477"/>
                <a:gd name="T4" fmla="*/ 166 w 637"/>
                <a:gd name="T5" fmla="*/ 309 h 477"/>
                <a:gd name="T6" fmla="*/ 442 w 637"/>
                <a:gd name="T7" fmla="*/ 347 h 477"/>
                <a:gd name="T8" fmla="*/ 637 w 637"/>
                <a:gd name="T9" fmla="*/ 244 h 477"/>
                <a:gd name="T10" fmla="*/ 531 w 637"/>
                <a:gd name="T11" fmla="*/ 335 h 477"/>
                <a:gd name="T12" fmla="*/ 247 w 637"/>
                <a:gd name="T13" fmla="*/ 448 h 477"/>
                <a:gd name="T14" fmla="*/ 17 w 637"/>
                <a:gd name="T15" fmla="*/ 244 h 477"/>
                <a:gd name="T16" fmla="*/ 247 w 637"/>
                <a:gd name="T17" fmla="*/ 0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7" h="477">
                  <a:moveTo>
                    <a:pt x="247" y="0"/>
                  </a:moveTo>
                  <a:cubicBezTo>
                    <a:pt x="247" y="0"/>
                    <a:pt x="141" y="87"/>
                    <a:pt x="113" y="122"/>
                  </a:cubicBezTo>
                  <a:cubicBezTo>
                    <a:pt x="85" y="157"/>
                    <a:pt x="7" y="220"/>
                    <a:pt x="166" y="309"/>
                  </a:cubicBezTo>
                  <a:cubicBezTo>
                    <a:pt x="281" y="374"/>
                    <a:pt x="361" y="376"/>
                    <a:pt x="442" y="347"/>
                  </a:cubicBezTo>
                  <a:cubicBezTo>
                    <a:pt x="523" y="318"/>
                    <a:pt x="637" y="244"/>
                    <a:pt x="637" y="244"/>
                  </a:cubicBezTo>
                  <a:cubicBezTo>
                    <a:pt x="637" y="244"/>
                    <a:pt x="564" y="307"/>
                    <a:pt x="531" y="335"/>
                  </a:cubicBezTo>
                  <a:cubicBezTo>
                    <a:pt x="499" y="362"/>
                    <a:pt x="371" y="477"/>
                    <a:pt x="247" y="448"/>
                  </a:cubicBezTo>
                  <a:cubicBezTo>
                    <a:pt x="123" y="419"/>
                    <a:pt x="0" y="346"/>
                    <a:pt x="17" y="244"/>
                  </a:cubicBezTo>
                  <a:cubicBezTo>
                    <a:pt x="33" y="141"/>
                    <a:pt x="122" y="82"/>
                    <a:pt x="247" y="0"/>
                  </a:cubicBezTo>
                  <a:close/>
                </a:path>
              </a:pathLst>
            </a:custGeom>
            <a:solidFill>
              <a:srgbClr val="EA50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6" name="iśľïḓê">
              <a:extLst>
                <a:ext uri="{FF2B5EF4-FFF2-40B4-BE49-F238E27FC236}">
                  <a16:creationId xmlns:a16="http://schemas.microsoft.com/office/drawing/2014/main" id="{737A08D5-FD06-497E-BF5A-840762D55BBE}"/>
                </a:ext>
              </a:extLst>
            </p:cNvPr>
            <p:cNvSpPr/>
            <p:nvPr/>
          </p:nvSpPr>
          <p:spPr bwMode="auto">
            <a:xfrm>
              <a:off x="14613377" y="5749749"/>
              <a:ext cx="528897" cy="363827"/>
            </a:xfrm>
            <a:custGeom>
              <a:avLst/>
              <a:gdLst>
                <a:gd name="T0" fmla="*/ 502 w 529"/>
                <a:gd name="T1" fmla="*/ 300 h 364"/>
                <a:gd name="T2" fmla="*/ 342 w 529"/>
                <a:gd name="T3" fmla="*/ 354 h 364"/>
                <a:gd name="T4" fmla="*/ 118 w 529"/>
                <a:gd name="T5" fmla="*/ 269 h 364"/>
                <a:gd name="T6" fmla="*/ 31 w 529"/>
                <a:gd name="T7" fmla="*/ 188 h 364"/>
                <a:gd name="T8" fmla="*/ 0 w 529"/>
                <a:gd name="T9" fmla="*/ 114 h 364"/>
                <a:gd name="T10" fmla="*/ 4 w 529"/>
                <a:gd name="T11" fmla="*/ 94 h 364"/>
                <a:gd name="T12" fmla="*/ 4 w 529"/>
                <a:gd name="T13" fmla="*/ 94 h 364"/>
                <a:gd name="T14" fmla="*/ 36 w 529"/>
                <a:gd name="T15" fmla="*/ 14 h 364"/>
                <a:gd name="T16" fmla="*/ 46 w 529"/>
                <a:gd name="T17" fmla="*/ 0 h 364"/>
                <a:gd name="T18" fmla="*/ 43 w 529"/>
                <a:gd name="T19" fmla="*/ 45 h 364"/>
                <a:gd name="T20" fmla="*/ 48 w 529"/>
                <a:gd name="T21" fmla="*/ 138 h 364"/>
                <a:gd name="T22" fmla="*/ 136 w 529"/>
                <a:gd name="T23" fmla="*/ 239 h 364"/>
                <a:gd name="T24" fmla="*/ 288 w 529"/>
                <a:gd name="T25" fmla="*/ 272 h 364"/>
                <a:gd name="T26" fmla="*/ 345 w 529"/>
                <a:gd name="T27" fmla="*/ 262 h 364"/>
                <a:gd name="T28" fmla="*/ 408 w 529"/>
                <a:gd name="T29" fmla="*/ 255 h 364"/>
                <a:gd name="T30" fmla="*/ 489 w 529"/>
                <a:gd name="T31" fmla="*/ 225 h 364"/>
                <a:gd name="T32" fmla="*/ 502 w 529"/>
                <a:gd name="T33" fmla="*/ 300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29" h="364">
                  <a:moveTo>
                    <a:pt x="502" y="300"/>
                  </a:moveTo>
                  <a:cubicBezTo>
                    <a:pt x="472" y="339"/>
                    <a:pt x="435" y="364"/>
                    <a:pt x="342" y="354"/>
                  </a:cubicBezTo>
                  <a:cubicBezTo>
                    <a:pt x="243" y="344"/>
                    <a:pt x="176" y="304"/>
                    <a:pt x="118" y="269"/>
                  </a:cubicBezTo>
                  <a:cubicBezTo>
                    <a:pt x="69" y="240"/>
                    <a:pt x="53" y="220"/>
                    <a:pt x="31" y="188"/>
                  </a:cubicBezTo>
                  <a:cubicBezTo>
                    <a:pt x="8" y="156"/>
                    <a:pt x="0" y="114"/>
                    <a:pt x="0" y="114"/>
                  </a:cubicBezTo>
                  <a:cubicBezTo>
                    <a:pt x="1" y="107"/>
                    <a:pt x="2" y="101"/>
                    <a:pt x="4" y="94"/>
                  </a:cubicBezTo>
                  <a:cubicBezTo>
                    <a:pt x="4" y="94"/>
                    <a:pt x="4" y="94"/>
                    <a:pt x="4" y="94"/>
                  </a:cubicBezTo>
                  <a:cubicBezTo>
                    <a:pt x="10" y="66"/>
                    <a:pt x="21" y="39"/>
                    <a:pt x="36" y="14"/>
                  </a:cubicBezTo>
                  <a:cubicBezTo>
                    <a:pt x="39" y="9"/>
                    <a:pt x="43" y="4"/>
                    <a:pt x="46" y="0"/>
                  </a:cubicBezTo>
                  <a:cubicBezTo>
                    <a:pt x="43" y="16"/>
                    <a:pt x="43" y="26"/>
                    <a:pt x="43" y="45"/>
                  </a:cubicBezTo>
                  <a:cubicBezTo>
                    <a:pt x="43" y="71"/>
                    <a:pt x="51" y="111"/>
                    <a:pt x="48" y="138"/>
                  </a:cubicBezTo>
                  <a:cubicBezTo>
                    <a:pt x="46" y="165"/>
                    <a:pt x="64" y="197"/>
                    <a:pt x="136" y="239"/>
                  </a:cubicBezTo>
                  <a:cubicBezTo>
                    <a:pt x="222" y="290"/>
                    <a:pt x="255" y="282"/>
                    <a:pt x="288" y="272"/>
                  </a:cubicBezTo>
                  <a:cubicBezTo>
                    <a:pt x="306" y="267"/>
                    <a:pt x="326" y="264"/>
                    <a:pt x="345" y="262"/>
                  </a:cubicBezTo>
                  <a:cubicBezTo>
                    <a:pt x="369" y="260"/>
                    <a:pt x="391" y="259"/>
                    <a:pt x="408" y="255"/>
                  </a:cubicBezTo>
                  <a:cubicBezTo>
                    <a:pt x="443" y="247"/>
                    <a:pt x="462" y="222"/>
                    <a:pt x="489" y="225"/>
                  </a:cubicBezTo>
                  <a:cubicBezTo>
                    <a:pt x="529" y="230"/>
                    <a:pt x="520" y="277"/>
                    <a:pt x="502" y="300"/>
                  </a:cubicBezTo>
                  <a:close/>
                </a:path>
              </a:pathLst>
            </a:custGeom>
            <a:solidFill>
              <a:srgbClr val="3752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7" name="íṣlïḋê">
              <a:extLst>
                <a:ext uri="{FF2B5EF4-FFF2-40B4-BE49-F238E27FC236}">
                  <a16:creationId xmlns:a16="http://schemas.microsoft.com/office/drawing/2014/main" id="{E4A9482D-0247-41F9-AB4E-0BE64D32B525}"/>
                </a:ext>
              </a:extLst>
            </p:cNvPr>
            <p:cNvSpPr/>
            <p:nvPr/>
          </p:nvSpPr>
          <p:spPr bwMode="auto">
            <a:xfrm>
              <a:off x="14655246" y="5887869"/>
              <a:ext cx="302708" cy="155445"/>
            </a:xfrm>
            <a:custGeom>
              <a:avLst/>
              <a:gdLst>
                <a:gd name="T0" fmla="*/ 303 w 303"/>
                <a:gd name="T1" fmla="*/ 125 h 156"/>
                <a:gd name="T2" fmla="*/ 229 w 303"/>
                <a:gd name="T3" fmla="*/ 145 h 156"/>
                <a:gd name="T4" fmla="*/ 151 w 303"/>
                <a:gd name="T5" fmla="*/ 139 h 156"/>
                <a:gd name="T6" fmla="*/ 25 w 303"/>
                <a:gd name="T7" fmla="*/ 62 h 156"/>
                <a:gd name="T8" fmla="*/ 6 w 303"/>
                <a:gd name="T9" fmla="*/ 0 h 156"/>
                <a:gd name="T10" fmla="*/ 94 w 303"/>
                <a:gd name="T11" fmla="*/ 101 h 156"/>
                <a:gd name="T12" fmla="*/ 246 w 303"/>
                <a:gd name="T13" fmla="*/ 134 h 156"/>
                <a:gd name="T14" fmla="*/ 303 w 303"/>
                <a:gd name="T15" fmla="*/ 124 h 156"/>
                <a:gd name="T16" fmla="*/ 303 w 303"/>
                <a:gd name="T17" fmla="*/ 125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3" h="156">
                  <a:moveTo>
                    <a:pt x="303" y="125"/>
                  </a:moveTo>
                  <a:cubicBezTo>
                    <a:pt x="281" y="126"/>
                    <a:pt x="245" y="140"/>
                    <a:pt x="229" y="145"/>
                  </a:cubicBezTo>
                  <a:cubicBezTo>
                    <a:pt x="213" y="151"/>
                    <a:pt x="199" y="156"/>
                    <a:pt x="151" y="139"/>
                  </a:cubicBezTo>
                  <a:cubicBezTo>
                    <a:pt x="104" y="122"/>
                    <a:pt x="51" y="84"/>
                    <a:pt x="25" y="62"/>
                  </a:cubicBezTo>
                  <a:cubicBezTo>
                    <a:pt x="0" y="39"/>
                    <a:pt x="4" y="24"/>
                    <a:pt x="6" y="0"/>
                  </a:cubicBezTo>
                  <a:cubicBezTo>
                    <a:pt x="4" y="27"/>
                    <a:pt x="22" y="59"/>
                    <a:pt x="94" y="101"/>
                  </a:cubicBezTo>
                  <a:cubicBezTo>
                    <a:pt x="180" y="152"/>
                    <a:pt x="213" y="144"/>
                    <a:pt x="246" y="134"/>
                  </a:cubicBezTo>
                  <a:cubicBezTo>
                    <a:pt x="264" y="129"/>
                    <a:pt x="284" y="126"/>
                    <a:pt x="303" y="124"/>
                  </a:cubicBezTo>
                  <a:lnTo>
                    <a:pt x="303" y="125"/>
                  </a:lnTo>
                  <a:close/>
                </a:path>
              </a:pathLst>
            </a:custGeom>
            <a:solidFill>
              <a:srgbClr val="2038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8" name="îŝ1ïḓè">
              <a:extLst>
                <a:ext uri="{FF2B5EF4-FFF2-40B4-BE49-F238E27FC236}">
                  <a16:creationId xmlns:a16="http://schemas.microsoft.com/office/drawing/2014/main" id="{0AB3EBB1-D474-40A1-AD8C-4A607F59E3F8}"/>
                </a:ext>
              </a:extLst>
            </p:cNvPr>
            <p:cNvSpPr/>
            <p:nvPr/>
          </p:nvSpPr>
          <p:spPr bwMode="auto">
            <a:xfrm>
              <a:off x="14862185" y="5412391"/>
              <a:ext cx="528897" cy="446121"/>
            </a:xfrm>
            <a:custGeom>
              <a:avLst/>
              <a:gdLst>
                <a:gd name="T0" fmla="*/ 529 w 529"/>
                <a:gd name="T1" fmla="*/ 207 h 447"/>
                <a:gd name="T2" fmla="*/ 434 w 529"/>
                <a:gd name="T3" fmla="*/ 415 h 447"/>
                <a:gd name="T4" fmla="*/ 96 w 529"/>
                <a:gd name="T5" fmla="*/ 262 h 447"/>
                <a:gd name="T6" fmla="*/ 9 w 529"/>
                <a:gd name="T7" fmla="*/ 169 h 447"/>
                <a:gd name="T8" fmla="*/ 172 w 529"/>
                <a:gd name="T9" fmla="*/ 0 h 447"/>
                <a:gd name="T10" fmla="*/ 191 w 529"/>
                <a:gd name="T11" fmla="*/ 19 h 447"/>
                <a:gd name="T12" fmla="*/ 240 w 529"/>
                <a:gd name="T13" fmla="*/ 60 h 447"/>
                <a:gd name="T14" fmla="*/ 529 w 529"/>
                <a:gd name="T15" fmla="*/ 207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9" h="447">
                  <a:moveTo>
                    <a:pt x="529" y="207"/>
                  </a:moveTo>
                  <a:cubicBezTo>
                    <a:pt x="434" y="415"/>
                    <a:pt x="434" y="415"/>
                    <a:pt x="434" y="415"/>
                  </a:cubicBezTo>
                  <a:cubicBezTo>
                    <a:pt x="415" y="447"/>
                    <a:pt x="216" y="346"/>
                    <a:pt x="96" y="262"/>
                  </a:cubicBezTo>
                  <a:cubicBezTo>
                    <a:pt x="39" y="222"/>
                    <a:pt x="0" y="185"/>
                    <a:pt x="9" y="169"/>
                  </a:cubicBezTo>
                  <a:cubicBezTo>
                    <a:pt x="56" y="109"/>
                    <a:pt x="111" y="53"/>
                    <a:pt x="172" y="0"/>
                  </a:cubicBezTo>
                  <a:cubicBezTo>
                    <a:pt x="178" y="7"/>
                    <a:pt x="184" y="13"/>
                    <a:pt x="191" y="19"/>
                  </a:cubicBezTo>
                  <a:cubicBezTo>
                    <a:pt x="206" y="33"/>
                    <a:pt x="223" y="47"/>
                    <a:pt x="240" y="60"/>
                  </a:cubicBezTo>
                  <a:cubicBezTo>
                    <a:pt x="317" y="117"/>
                    <a:pt x="415" y="165"/>
                    <a:pt x="529" y="207"/>
                  </a:cubicBezTo>
                  <a:close/>
                </a:path>
              </a:pathLst>
            </a:custGeom>
            <a:solidFill>
              <a:srgbClr val="304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9" name="íślïḍe">
              <a:extLst>
                <a:ext uri="{FF2B5EF4-FFF2-40B4-BE49-F238E27FC236}">
                  <a16:creationId xmlns:a16="http://schemas.microsoft.com/office/drawing/2014/main" id="{74184802-B794-4D59-A7F4-102D470D3FCE}"/>
                </a:ext>
              </a:extLst>
            </p:cNvPr>
            <p:cNvSpPr/>
            <p:nvPr/>
          </p:nvSpPr>
          <p:spPr bwMode="auto">
            <a:xfrm>
              <a:off x="15369426" y="5400360"/>
              <a:ext cx="530822" cy="418209"/>
            </a:xfrm>
            <a:custGeom>
              <a:avLst/>
              <a:gdLst>
                <a:gd name="T0" fmla="*/ 502 w 531"/>
                <a:gd name="T1" fmla="*/ 130 h 419"/>
                <a:gd name="T2" fmla="*/ 363 w 531"/>
                <a:gd name="T3" fmla="*/ 210 h 419"/>
                <a:gd name="T4" fmla="*/ 363 w 531"/>
                <a:gd name="T5" fmla="*/ 210 h 419"/>
                <a:gd name="T6" fmla="*/ 336 w 531"/>
                <a:gd name="T7" fmla="*/ 225 h 419"/>
                <a:gd name="T8" fmla="*/ 336 w 531"/>
                <a:gd name="T9" fmla="*/ 225 h 419"/>
                <a:gd name="T10" fmla="*/ 226 w 531"/>
                <a:gd name="T11" fmla="*/ 289 h 419"/>
                <a:gd name="T12" fmla="*/ 226 w 531"/>
                <a:gd name="T13" fmla="*/ 289 h 419"/>
                <a:gd name="T14" fmla="*/ 199 w 531"/>
                <a:gd name="T15" fmla="*/ 304 h 419"/>
                <a:gd name="T16" fmla="*/ 199 w 531"/>
                <a:gd name="T17" fmla="*/ 304 h 419"/>
                <a:gd name="T18" fmla="*/ 55 w 531"/>
                <a:gd name="T19" fmla="*/ 388 h 419"/>
                <a:gd name="T20" fmla="*/ 6 w 531"/>
                <a:gd name="T21" fmla="*/ 397 h 419"/>
                <a:gd name="T22" fmla="*/ 39 w 531"/>
                <a:gd name="T23" fmla="*/ 276 h 419"/>
                <a:gd name="T24" fmla="*/ 82 w 531"/>
                <a:gd name="T25" fmla="*/ 206 h 419"/>
                <a:gd name="T26" fmla="*/ 83 w 531"/>
                <a:gd name="T27" fmla="*/ 206 h 419"/>
                <a:gd name="T28" fmla="*/ 93 w 531"/>
                <a:gd name="T29" fmla="*/ 198 h 419"/>
                <a:gd name="T30" fmla="*/ 106 w 531"/>
                <a:gd name="T31" fmla="*/ 189 h 419"/>
                <a:gd name="T32" fmla="*/ 217 w 531"/>
                <a:gd name="T33" fmla="*/ 125 h 419"/>
                <a:gd name="T34" fmla="*/ 220 w 531"/>
                <a:gd name="T35" fmla="*/ 123 h 419"/>
                <a:gd name="T36" fmla="*/ 248 w 531"/>
                <a:gd name="T37" fmla="*/ 107 h 419"/>
                <a:gd name="T38" fmla="*/ 310 w 531"/>
                <a:gd name="T39" fmla="*/ 71 h 419"/>
                <a:gd name="T40" fmla="*/ 331 w 531"/>
                <a:gd name="T41" fmla="*/ 59 h 419"/>
                <a:gd name="T42" fmla="*/ 396 w 531"/>
                <a:gd name="T43" fmla="*/ 22 h 419"/>
                <a:gd name="T44" fmla="*/ 423 w 531"/>
                <a:gd name="T45" fmla="*/ 10 h 419"/>
                <a:gd name="T46" fmla="*/ 510 w 531"/>
                <a:gd name="T47" fmla="*/ 31 h 419"/>
                <a:gd name="T48" fmla="*/ 502 w 531"/>
                <a:gd name="T49" fmla="*/ 130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1" h="419">
                  <a:moveTo>
                    <a:pt x="502" y="130"/>
                  </a:moveTo>
                  <a:cubicBezTo>
                    <a:pt x="488" y="137"/>
                    <a:pt x="432" y="170"/>
                    <a:pt x="363" y="210"/>
                  </a:cubicBezTo>
                  <a:cubicBezTo>
                    <a:pt x="363" y="210"/>
                    <a:pt x="363" y="210"/>
                    <a:pt x="363" y="210"/>
                  </a:cubicBezTo>
                  <a:cubicBezTo>
                    <a:pt x="354" y="215"/>
                    <a:pt x="345" y="220"/>
                    <a:pt x="336" y="225"/>
                  </a:cubicBezTo>
                  <a:cubicBezTo>
                    <a:pt x="336" y="225"/>
                    <a:pt x="336" y="225"/>
                    <a:pt x="336" y="225"/>
                  </a:cubicBezTo>
                  <a:cubicBezTo>
                    <a:pt x="300" y="246"/>
                    <a:pt x="262" y="268"/>
                    <a:pt x="226" y="289"/>
                  </a:cubicBezTo>
                  <a:cubicBezTo>
                    <a:pt x="226" y="289"/>
                    <a:pt x="226" y="289"/>
                    <a:pt x="226" y="289"/>
                  </a:cubicBezTo>
                  <a:cubicBezTo>
                    <a:pt x="217" y="294"/>
                    <a:pt x="208" y="299"/>
                    <a:pt x="199" y="304"/>
                  </a:cubicBezTo>
                  <a:cubicBezTo>
                    <a:pt x="199" y="304"/>
                    <a:pt x="199" y="304"/>
                    <a:pt x="199" y="304"/>
                  </a:cubicBezTo>
                  <a:cubicBezTo>
                    <a:pt x="127" y="346"/>
                    <a:pt x="67" y="381"/>
                    <a:pt x="55" y="388"/>
                  </a:cubicBezTo>
                  <a:cubicBezTo>
                    <a:pt x="22" y="406"/>
                    <a:pt x="0" y="419"/>
                    <a:pt x="6" y="397"/>
                  </a:cubicBezTo>
                  <a:cubicBezTo>
                    <a:pt x="10" y="384"/>
                    <a:pt x="26" y="323"/>
                    <a:pt x="39" y="276"/>
                  </a:cubicBezTo>
                  <a:cubicBezTo>
                    <a:pt x="47" y="249"/>
                    <a:pt x="62" y="225"/>
                    <a:pt x="82" y="206"/>
                  </a:cubicBezTo>
                  <a:cubicBezTo>
                    <a:pt x="83" y="206"/>
                    <a:pt x="83" y="206"/>
                    <a:pt x="83" y="206"/>
                  </a:cubicBezTo>
                  <a:cubicBezTo>
                    <a:pt x="86" y="203"/>
                    <a:pt x="89" y="200"/>
                    <a:pt x="93" y="198"/>
                  </a:cubicBezTo>
                  <a:cubicBezTo>
                    <a:pt x="97" y="195"/>
                    <a:pt x="101" y="192"/>
                    <a:pt x="106" y="189"/>
                  </a:cubicBezTo>
                  <a:cubicBezTo>
                    <a:pt x="136" y="172"/>
                    <a:pt x="176" y="149"/>
                    <a:pt x="217" y="125"/>
                  </a:cubicBezTo>
                  <a:cubicBezTo>
                    <a:pt x="218" y="124"/>
                    <a:pt x="219" y="124"/>
                    <a:pt x="220" y="123"/>
                  </a:cubicBezTo>
                  <a:cubicBezTo>
                    <a:pt x="230" y="118"/>
                    <a:pt x="239" y="112"/>
                    <a:pt x="248" y="107"/>
                  </a:cubicBezTo>
                  <a:cubicBezTo>
                    <a:pt x="270" y="95"/>
                    <a:pt x="291" y="82"/>
                    <a:pt x="310" y="71"/>
                  </a:cubicBezTo>
                  <a:cubicBezTo>
                    <a:pt x="317" y="67"/>
                    <a:pt x="324" y="63"/>
                    <a:pt x="331" y="59"/>
                  </a:cubicBezTo>
                  <a:cubicBezTo>
                    <a:pt x="361" y="42"/>
                    <a:pt x="385" y="28"/>
                    <a:pt x="396" y="22"/>
                  </a:cubicBezTo>
                  <a:cubicBezTo>
                    <a:pt x="406" y="16"/>
                    <a:pt x="414" y="12"/>
                    <a:pt x="423" y="10"/>
                  </a:cubicBezTo>
                  <a:cubicBezTo>
                    <a:pt x="456" y="0"/>
                    <a:pt x="480" y="14"/>
                    <a:pt x="510" y="31"/>
                  </a:cubicBezTo>
                  <a:cubicBezTo>
                    <a:pt x="531" y="43"/>
                    <a:pt x="526" y="116"/>
                    <a:pt x="502" y="130"/>
                  </a:cubicBezTo>
                  <a:close/>
                </a:path>
              </a:pathLst>
            </a:custGeom>
            <a:solidFill>
              <a:srgbClr val="304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0" name="iṩḷïḓé">
              <a:extLst>
                <a:ext uri="{FF2B5EF4-FFF2-40B4-BE49-F238E27FC236}">
                  <a16:creationId xmlns:a16="http://schemas.microsoft.com/office/drawing/2014/main" id="{4D51E8AA-5866-4069-999C-5762A18592B2}"/>
                </a:ext>
              </a:extLst>
            </p:cNvPr>
            <p:cNvSpPr/>
            <p:nvPr/>
          </p:nvSpPr>
          <p:spPr bwMode="auto">
            <a:xfrm>
              <a:off x="15369426" y="5605855"/>
              <a:ext cx="198758" cy="212714"/>
            </a:xfrm>
            <a:custGeom>
              <a:avLst/>
              <a:gdLst>
                <a:gd name="T0" fmla="*/ 199 w 199"/>
                <a:gd name="T1" fmla="*/ 98 h 213"/>
                <a:gd name="T2" fmla="*/ 55 w 199"/>
                <a:gd name="T3" fmla="*/ 182 h 213"/>
                <a:gd name="T4" fmla="*/ 6 w 199"/>
                <a:gd name="T5" fmla="*/ 191 h 213"/>
                <a:gd name="T6" fmla="*/ 39 w 199"/>
                <a:gd name="T7" fmla="*/ 70 h 213"/>
                <a:gd name="T8" fmla="*/ 82 w 199"/>
                <a:gd name="T9" fmla="*/ 0 h 213"/>
                <a:gd name="T10" fmla="*/ 38 w 199"/>
                <a:gd name="T11" fmla="*/ 103 h 213"/>
                <a:gd name="T12" fmla="*/ 84 w 199"/>
                <a:gd name="T13" fmla="*/ 158 h 213"/>
                <a:gd name="T14" fmla="*/ 199 w 199"/>
                <a:gd name="T15" fmla="*/ 98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9" h="213">
                  <a:moveTo>
                    <a:pt x="199" y="98"/>
                  </a:moveTo>
                  <a:cubicBezTo>
                    <a:pt x="127" y="140"/>
                    <a:pt x="67" y="175"/>
                    <a:pt x="55" y="182"/>
                  </a:cubicBezTo>
                  <a:cubicBezTo>
                    <a:pt x="22" y="200"/>
                    <a:pt x="0" y="213"/>
                    <a:pt x="6" y="191"/>
                  </a:cubicBezTo>
                  <a:cubicBezTo>
                    <a:pt x="10" y="178"/>
                    <a:pt x="26" y="117"/>
                    <a:pt x="39" y="70"/>
                  </a:cubicBezTo>
                  <a:cubicBezTo>
                    <a:pt x="47" y="43"/>
                    <a:pt x="62" y="19"/>
                    <a:pt x="82" y="0"/>
                  </a:cubicBezTo>
                  <a:cubicBezTo>
                    <a:pt x="66" y="16"/>
                    <a:pt x="54" y="44"/>
                    <a:pt x="38" y="103"/>
                  </a:cubicBezTo>
                  <a:cubicBezTo>
                    <a:pt x="20" y="173"/>
                    <a:pt x="7" y="200"/>
                    <a:pt x="84" y="158"/>
                  </a:cubicBezTo>
                  <a:cubicBezTo>
                    <a:pt x="156" y="119"/>
                    <a:pt x="194" y="101"/>
                    <a:pt x="199" y="98"/>
                  </a:cubicBezTo>
                  <a:close/>
                </a:path>
              </a:pathLst>
            </a:custGeom>
            <a:solidFill>
              <a:srgbClr val="2038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1" name="íslîďê">
              <a:extLst>
                <a:ext uri="{FF2B5EF4-FFF2-40B4-BE49-F238E27FC236}">
                  <a16:creationId xmlns:a16="http://schemas.microsoft.com/office/drawing/2014/main" id="{3E48DCF1-C770-4216-A219-AC01E53BE881}"/>
                </a:ext>
              </a:extLst>
            </p:cNvPr>
            <p:cNvSpPr/>
            <p:nvPr/>
          </p:nvSpPr>
          <p:spPr bwMode="auto">
            <a:xfrm>
              <a:off x="14879991" y="5982676"/>
              <a:ext cx="264208" cy="122720"/>
            </a:xfrm>
            <a:custGeom>
              <a:avLst/>
              <a:gdLst>
                <a:gd name="T0" fmla="*/ 219 w 264"/>
                <a:gd name="T1" fmla="*/ 2 h 123"/>
                <a:gd name="T2" fmla="*/ 121 w 264"/>
                <a:gd name="T3" fmla="*/ 39 h 123"/>
                <a:gd name="T4" fmla="*/ 22 w 264"/>
                <a:gd name="T5" fmla="*/ 58 h 123"/>
                <a:gd name="T6" fmla="*/ 40 w 264"/>
                <a:gd name="T7" fmla="*/ 100 h 123"/>
                <a:gd name="T8" fmla="*/ 188 w 264"/>
                <a:gd name="T9" fmla="*/ 96 h 123"/>
                <a:gd name="T10" fmla="*/ 219 w 264"/>
                <a:gd name="T11" fmla="*/ 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4" h="123">
                  <a:moveTo>
                    <a:pt x="219" y="2"/>
                  </a:moveTo>
                  <a:cubicBezTo>
                    <a:pt x="191" y="3"/>
                    <a:pt x="175" y="35"/>
                    <a:pt x="121" y="39"/>
                  </a:cubicBezTo>
                  <a:cubicBezTo>
                    <a:pt x="62" y="44"/>
                    <a:pt x="38" y="44"/>
                    <a:pt x="22" y="58"/>
                  </a:cubicBezTo>
                  <a:cubicBezTo>
                    <a:pt x="0" y="76"/>
                    <a:pt x="13" y="89"/>
                    <a:pt x="40" y="100"/>
                  </a:cubicBezTo>
                  <a:cubicBezTo>
                    <a:pt x="67" y="111"/>
                    <a:pt x="142" y="123"/>
                    <a:pt x="188" y="96"/>
                  </a:cubicBezTo>
                  <a:cubicBezTo>
                    <a:pt x="235" y="68"/>
                    <a:pt x="264" y="0"/>
                    <a:pt x="219" y="2"/>
                  </a:cubicBezTo>
                  <a:close/>
                </a:path>
              </a:pathLst>
            </a:custGeom>
            <a:solidFill>
              <a:srgbClr val="2038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2" name="îśľîḍè">
              <a:extLst>
                <a:ext uri="{FF2B5EF4-FFF2-40B4-BE49-F238E27FC236}">
                  <a16:creationId xmlns:a16="http://schemas.microsoft.com/office/drawing/2014/main" id="{79AA4724-6060-49ED-9527-A71EF143A949}"/>
                </a:ext>
              </a:extLst>
            </p:cNvPr>
            <p:cNvSpPr/>
            <p:nvPr/>
          </p:nvSpPr>
          <p:spPr bwMode="auto">
            <a:xfrm>
              <a:off x="14908385" y="6126570"/>
              <a:ext cx="134751" cy="43794"/>
            </a:xfrm>
            <a:custGeom>
              <a:avLst/>
              <a:gdLst>
                <a:gd name="T0" fmla="*/ 126 w 135"/>
                <a:gd name="T1" fmla="*/ 33 h 44"/>
                <a:gd name="T2" fmla="*/ 103 w 135"/>
                <a:gd name="T3" fmla="*/ 42 h 44"/>
                <a:gd name="T4" fmla="*/ 73 w 135"/>
                <a:gd name="T5" fmla="*/ 44 h 44"/>
                <a:gd name="T6" fmla="*/ 21 w 135"/>
                <a:gd name="T7" fmla="*/ 33 h 44"/>
                <a:gd name="T8" fmla="*/ 12 w 135"/>
                <a:gd name="T9" fmla="*/ 0 h 44"/>
                <a:gd name="T10" fmla="*/ 23 w 135"/>
                <a:gd name="T11" fmla="*/ 0 h 44"/>
                <a:gd name="T12" fmla="*/ 69 w 135"/>
                <a:gd name="T13" fmla="*/ 3 h 44"/>
                <a:gd name="T14" fmla="*/ 115 w 135"/>
                <a:gd name="T15" fmla="*/ 2 h 44"/>
                <a:gd name="T16" fmla="*/ 126 w 135"/>
                <a:gd name="T17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" h="44">
                  <a:moveTo>
                    <a:pt x="126" y="33"/>
                  </a:moveTo>
                  <a:cubicBezTo>
                    <a:pt x="122" y="39"/>
                    <a:pt x="114" y="41"/>
                    <a:pt x="103" y="42"/>
                  </a:cubicBezTo>
                  <a:cubicBezTo>
                    <a:pt x="94" y="43"/>
                    <a:pt x="84" y="43"/>
                    <a:pt x="73" y="44"/>
                  </a:cubicBezTo>
                  <a:cubicBezTo>
                    <a:pt x="49" y="44"/>
                    <a:pt x="27" y="41"/>
                    <a:pt x="21" y="33"/>
                  </a:cubicBezTo>
                  <a:cubicBezTo>
                    <a:pt x="15" y="24"/>
                    <a:pt x="0" y="2"/>
                    <a:pt x="12" y="0"/>
                  </a:cubicBezTo>
                  <a:cubicBezTo>
                    <a:pt x="15" y="0"/>
                    <a:pt x="19" y="0"/>
                    <a:pt x="23" y="0"/>
                  </a:cubicBezTo>
                  <a:cubicBezTo>
                    <a:pt x="32" y="1"/>
                    <a:pt x="45" y="3"/>
                    <a:pt x="69" y="3"/>
                  </a:cubicBezTo>
                  <a:cubicBezTo>
                    <a:pt x="80" y="3"/>
                    <a:pt x="90" y="4"/>
                    <a:pt x="115" y="2"/>
                  </a:cubicBezTo>
                  <a:cubicBezTo>
                    <a:pt x="135" y="0"/>
                    <a:pt x="131" y="24"/>
                    <a:pt x="126" y="33"/>
                  </a:cubicBezTo>
                  <a:close/>
                </a:path>
              </a:pathLst>
            </a:custGeom>
            <a:solidFill>
              <a:srgbClr val="E141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3" name="îŝľïḍé">
              <a:extLst>
                <a:ext uri="{FF2B5EF4-FFF2-40B4-BE49-F238E27FC236}">
                  <a16:creationId xmlns:a16="http://schemas.microsoft.com/office/drawing/2014/main" id="{95C5F9CF-E8EF-4205-A3B1-F1D1FFFE0D36}"/>
                </a:ext>
              </a:extLst>
            </p:cNvPr>
            <p:cNvSpPr/>
            <p:nvPr/>
          </p:nvSpPr>
          <p:spPr bwMode="auto">
            <a:xfrm>
              <a:off x="14617227" y="5763706"/>
              <a:ext cx="38019" cy="133788"/>
            </a:xfrm>
            <a:custGeom>
              <a:avLst/>
              <a:gdLst>
                <a:gd name="T0" fmla="*/ 19 w 38"/>
                <a:gd name="T1" fmla="*/ 132 h 134"/>
                <a:gd name="T2" fmla="*/ 0 w 38"/>
                <a:gd name="T3" fmla="*/ 80 h 134"/>
                <a:gd name="T4" fmla="*/ 0 w 38"/>
                <a:gd name="T5" fmla="*/ 80 h 134"/>
                <a:gd name="T6" fmla="*/ 32 w 38"/>
                <a:gd name="T7" fmla="*/ 0 h 134"/>
                <a:gd name="T8" fmla="*/ 35 w 38"/>
                <a:gd name="T9" fmla="*/ 85 h 134"/>
                <a:gd name="T10" fmla="*/ 19 w 38"/>
                <a:gd name="T11" fmla="*/ 13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34">
                  <a:moveTo>
                    <a:pt x="19" y="132"/>
                  </a:moveTo>
                  <a:cubicBezTo>
                    <a:pt x="14" y="129"/>
                    <a:pt x="2" y="103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6" y="52"/>
                    <a:pt x="17" y="25"/>
                    <a:pt x="32" y="0"/>
                  </a:cubicBezTo>
                  <a:cubicBezTo>
                    <a:pt x="27" y="20"/>
                    <a:pt x="32" y="58"/>
                    <a:pt x="35" y="85"/>
                  </a:cubicBezTo>
                  <a:cubicBezTo>
                    <a:pt x="38" y="111"/>
                    <a:pt x="24" y="134"/>
                    <a:pt x="19" y="132"/>
                  </a:cubicBezTo>
                  <a:close/>
                </a:path>
              </a:pathLst>
            </a:custGeom>
            <a:solidFill>
              <a:srgbClr val="2038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4" name="í$ḻîḑe">
              <a:extLst>
                <a:ext uri="{FF2B5EF4-FFF2-40B4-BE49-F238E27FC236}">
                  <a16:creationId xmlns:a16="http://schemas.microsoft.com/office/drawing/2014/main" id="{F7E52B2A-E7FD-4221-B51A-FED38D49F092}"/>
                </a:ext>
              </a:extLst>
            </p:cNvPr>
            <p:cNvSpPr/>
            <p:nvPr/>
          </p:nvSpPr>
          <p:spPr bwMode="auto">
            <a:xfrm>
              <a:off x="14659096" y="5990376"/>
              <a:ext cx="179026" cy="134270"/>
            </a:xfrm>
            <a:custGeom>
              <a:avLst/>
              <a:gdLst>
                <a:gd name="T0" fmla="*/ 172 w 179"/>
                <a:gd name="T1" fmla="*/ 115 h 134"/>
                <a:gd name="T2" fmla="*/ 141 w 179"/>
                <a:gd name="T3" fmla="*/ 134 h 134"/>
                <a:gd name="T4" fmla="*/ 59 w 179"/>
                <a:gd name="T5" fmla="*/ 96 h 134"/>
                <a:gd name="T6" fmla="*/ 16 w 179"/>
                <a:gd name="T7" fmla="*/ 63 h 134"/>
                <a:gd name="T8" fmla="*/ 5 w 179"/>
                <a:gd name="T9" fmla="*/ 44 h 134"/>
                <a:gd name="T10" fmla="*/ 2 w 179"/>
                <a:gd name="T11" fmla="*/ 7 h 134"/>
                <a:gd name="T12" fmla="*/ 12 w 179"/>
                <a:gd name="T13" fmla="*/ 6 h 134"/>
                <a:gd name="T14" fmla="*/ 35 w 179"/>
                <a:gd name="T15" fmla="*/ 24 h 134"/>
                <a:gd name="T16" fmla="*/ 35 w 179"/>
                <a:gd name="T17" fmla="*/ 24 h 134"/>
                <a:gd name="T18" fmla="*/ 73 w 179"/>
                <a:gd name="T19" fmla="*/ 50 h 134"/>
                <a:gd name="T20" fmla="*/ 161 w 179"/>
                <a:gd name="T21" fmla="*/ 99 h 134"/>
                <a:gd name="T22" fmla="*/ 172 w 179"/>
                <a:gd name="T23" fmla="*/ 11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9" h="134">
                  <a:moveTo>
                    <a:pt x="172" y="115"/>
                  </a:moveTo>
                  <a:cubicBezTo>
                    <a:pt x="163" y="124"/>
                    <a:pt x="154" y="133"/>
                    <a:pt x="141" y="134"/>
                  </a:cubicBezTo>
                  <a:cubicBezTo>
                    <a:pt x="129" y="134"/>
                    <a:pt x="87" y="114"/>
                    <a:pt x="59" y="96"/>
                  </a:cubicBezTo>
                  <a:cubicBezTo>
                    <a:pt x="43" y="85"/>
                    <a:pt x="27" y="74"/>
                    <a:pt x="16" y="63"/>
                  </a:cubicBezTo>
                  <a:cubicBezTo>
                    <a:pt x="11" y="56"/>
                    <a:pt x="6" y="50"/>
                    <a:pt x="5" y="44"/>
                  </a:cubicBezTo>
                  <a:cubicBezTo>
                    <a:pt x="3" y="37"/>
                    <a:pt x="0" y="16"/>
                    <a:pt x="2" y="7"/>
                  </a:cubicBezTo>
                  <a:cubicBezTo>
                    <a:pt x="4" y="0"/>
                    <a:pt x="9" y="3"/>
                    <a:pt x="12" y="6"/>
                  </a:cubicBezTo>
                  <a:cubicBezTo>
                    <a:pt x="17" y="9"/>
                    <a:pt x="22" y="15"/>
                    <a:pt x="35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44" y="31"/>
                    <a:pt x="56" y="39"/>
                    <a:pt x="73" y="50"/>
                  </a:cubicBezTo>
                  <a:cubicBezTo>
                    <a:pt x="120" y="81"/>
                    <a:pt x="142" y="90"/>
                    <a:pt x="161" y="99"/>
                  </a:cubicBezTo>
                  <a:cubicBezTo>
                    <a:pt x="174" y="105"/>
                    <a:pt x="179" y="108"/>
                    <a:pt x="172" y="115"/>
                  </a:cubicBezTo>
                  <a:close/>
                </a:path>
              </a:pathLst>
            </a:custGeom>
            <a:solidFill>
              <a:srgbClr val="2038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5" name="íṡḷíḓè">
              <a:extLst>
                <a:ext uri="{FF2B5EF4-FFF2-40B4-BE49-F238E27FC236}">
                  <a16:creationId xmlns:a16="http://schemas.microsoft.com/office/drawing/2014/main" id="{298BF6FF-65B6-428A-B70D-9BEC8F5E9ED7}"/>
                </a:ext>
              </a:extLst>
            </p:cNvPr>
            <p:cNvSpPr/>
            <p:nvPr/>
          </p:nvSpPr>
          <p:spPr bwMode="auto">
            <a:xfrm>
              <a:off x="15316006" y="5779587"/>
              <a:ext cx="114057" cy="69300"/>
            </a:xfrm>
            <a:custGeom>
              <a:avLst/>
              <a:gdLst>
                <a:gd name="T0" fmla="*/ 109 w 114"/>
                <a:gd name="T1" fmla="*/ 30 h 69"/>
                <a:gd name="T2" fmla="*/ 40 w 114"/>
                <a:gd name="T3" fmla="*/ 69 h 69"/>
                <a:gd name="T4" fmla="*/ 11 w 114"/>
                <a:gd name="T5" fmla="*/ 64 h 69"/>
                <a:gd name="T6" fmla="*/ 11 w 114"/>
                <a:gd name="T7" fmla="*/ 38 h 69"/>
                <a:gd name="T8" fmla="*/ 88 w 114"/>
                <a:gd name="T9" fmla="*/ 1 h 69"/>
                <a:gd name="T10" fmla="*/ 109 w 114"/>
                <a:gd name="T11" fmla="*/ 3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69">
                  <a:moveTo>
                    <a:pt x="109" y="30"/>
                  </a:moveTo>
                  <a:cubicBezTo>
                    <a:pt x="102" y="63"/>
                    <a:pt x="67" y="69"/>
                    <a:pt x="40" y="69"/>
                  </a:cubicBezTo>
                  <a:cubicBezTo>
                    <a:pt x="26" y="68"/>
                    <a:pt x="14" y="66"/>
                    <a:pt x="11" y="64"/>
                  </a:cubicBezTo>
                  <a:cubicBezTo>
                    <a:pt x="0" y="58"/>
                    <a:pt x="5" y="45"/>
                    <a:pt x="11" y="38"/>
                  </a:cubicBezTo>
                  <a:cubicBezTo>
                    <a:pt x="20" y="26"/>
                    <a:pt x="62" y="2"/>
                    <a:pt x="88" y="1"/>
                  </a:cubicBezTo>
                  <a:cubicBezTo>
                    <a:pt x="104" y="0"/>
                    <a:pt x="114" y="8"/>
                    <a:pt x="109" y="30"/>
                  </a:cubicBezTo>
                  <a:close/>
                </a:path>
              </a:pathLst>
            </a:custGeom>
            <a:solidFill>
              <a:srgbClr val="EE53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6" name="iṩḻîḑe">
              <a:extLst>
                <a:ext uri="{FF2B5EF4-FFF2-40B4-BE49-F238E27FC236}">
                  <a16:creationId xmlns:a16="http://schemas.microsoft.com/office/drawing/2014/main" id="{061858ED-5051-4D12-AE87-32BBF48964D4}"/>
                </a:ext>
              </a:extLst>
            </p:cNvPr>
            <p:cNvSpPr/>
            <p:nvPr/>
          </p:nvSpPr>
          <p:spPr bwMode="auto">
            <a:xfrm>
              <a:off x="15316006" y="5779587"/>
              <a:ext cx="114057" cy="69300"/>
            </a:xfrm>
            <a:custGeom>
              <a:avLst/>
              <a:gdLst>
                <a:gd name="T0" fmla="*/ 109 w 114"/>
                <a:gd name="T1" fmla="*/ 30 h 69"/>
                <a:gd name="T2" fmla="*/ 40 w 114"/>
                <a:gd name="T3" fmla="*/ 69 h 69"/>
                <a:gd name="T4" fmla="*/ 11 w 114"/>
                <a:gd name="T5" fmla="*/ 64 h 69"/>
                <a:gd name="T6" fmla="*/ 11 w 114"/>
                <a:gd name="T7" fmla="*/ 38 h 69"/>
                <a:gd name="T8" fmla="*/ 58 w 114"/>
                <a:gd name="T9" fmla="*/ 45 h 69"/>
                <a:gd name="T10" fmla="*/ 88 w 114"/>
                <a:gd name="T11" fmla="*/ 1 h 69"/>
                <a:gd name="T12" fmla="*/ 109 w 114"/>
                <a:gd name="T13" fmla="*/ 3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69">
                  <a:moveTo>
                    <a:pt x="109" y="30"/>
                  </a:moveTo>
                  <a:cubicBezTo>
                    <a:pt x="102" y="63"/>
                    <a:pt x="67" y="69"/>
                    <a:pt x="40" y="69"/>
                  </a:cubicBezTo>
                  <a:cubicBezTo>
                    <a:pt x="26" y="68"/>
                    <a:pt x="14" y="66"/>
                    <a:pt x="11" y="64"/>
                  </a:cubicBezTo>
                  <a:cubicBezTo>
                    <a:pt x="0" y="58"/>
                    <a:pt x="5" y="45"/>
                    <a:pt x="11" y="38"/>
                  </a:cubicBezTo>
                  <a:cubicBezTo>
                    <a:pt x="5" y="48"/>
                    <a:pt x="33" y="54"/>
                    <a:pt x="58" y="45"/>
                  </a:cubicBezTo>
                  <a:cubicBezTo>
                    <a:pt x="82" y="36"/>
                    <a:pt x="100" y="17"/>
                    <a:pt x="88" y="1"/>
                  </a:cubicBezTo>
                  <a:cubicBezTo>
                    <a:pt x="104" y="0"/>
                    <a:pt x="114" y="8"/>
                    <a:pt x="109" y="30"/>
                  </a:cubicBezTo>
                  <a:close/>
                </a:path>
              </a:pathLst>
            </a:custGeom>
            <a:solidFill>
              <a:srgbClr val="E141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7" name="îSḷiḍè">
              <a:extLst>
                <a:ext uri="{FF2B5EF4-FFF2-40B4-BE49-F238E27FC236}">
                  <a16:creationId xmlns:a16="http://schemas.microsoft.com/office/drawing/2014/main" id="{6391A3ED-F72E-478D-B0A4-C1B1756D066A}"/>
                </a:ext>
              </a:extLst>
            </p:cNvPr>
            <p:cNvSpPr/>
            <p:nvPr/>
          </p:nvSpPr>
          <p:spPr bwMode="auto">
            <a:xfrm>
              <a:off x="15356432" y="5779587"/>
              <a:ext cx="73632" cy="69300"/>
            </a:xfrm>
            <a:custGeom>
              <a:avLst/>
              <a:gdLst>
                <a:gd name="T0" fmla="*/ 69 w 74"/>
                <a:gd name="T1" fmla="*/ 30 h 69"/>
                <a:gd name="T2" fmla="*/ 0 w 74"/>
                <a:gd name="T3" fmla="*/ 69 h 69"/>
                <a:gd name="T4" fmla="*/ 56 w 74"/>
                <a:gd name="T5" fmla="*/ 36 h 69"/>
                <a:gd name="T6" fmla="*/ 48 w 74"/>
                <a:gd name="T7" fmla="*/ 1 h 69"/>
                <a:gd name="T8" fmla="*/ 69 w 74"/>
                <a:gd name="T9" fmla="*/ 3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69">
                  <a:moveTo>
                    <a:pt x="69" y="30"/>
                  </a:moveTo>
                  <a:cubicBezTo>
                    <a:pt x="62" y="63"/>
                    <a:pt x="27" y="69"/>
                    <a:pt x="0" y="69"/>
                  </a:cubicBezTo>
                  <a:cubicBezTo>
                    <a:pt x="27" y="68"/>
                    <a:pt x="48" y="53"/>
                    <a:pt x="56" y="36"/>
                  </a:cubicBezTo>
                  <a:cubicBezTo>
                    <a:pt x="64" y="19"/>
                    <a:pt x="58" y="3"/>
                    <a:pt x="48" y="1"/>
                  </a:cubicBezTo>
                  <a:cubicBezTo>
                    <a:pt x="64" y="0"/>
                    <a:pt x="74" y="8"/>
                    <a:pt x="69" y="30"/>
                  </a:cubicBezTo>
                  <a:close/>
                </a:path>
              </a:pathLst>
            </a:custGeom>
            <a:solidFill>
              <a:srgbClr val="2038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8" name="ïṧḻïḋê">
              <a:extLst>
                <a:ext uri="{FF2B5EF4-FFF2-40B4-BE49-F238E27FC236}">
                  <a16:creationId xmlns:a16="http://schemas.microsoft.com/office/drawing/2014/main" id="{41FECDD2-0D49-4944-B884-B9DC7A42857C}"/>
                </a:ext>
              </a:extLst>
            </p:cNvPr>
            <p:cNvSpPr/>
            <p:nvPr/>
          </p:nvSpPr>
          <p:spPr bwMode="auto">
            <a:xfrm>
              <a:off x="15551339" y="5164546"/>
              <a:ext cx="470184" cy="217526"/>
            </a:xfrm>
            <a:custGeom>
              <a:avLst/>
              <a:gdLst>
                <a:gd name="T0" fmla="*/ 376 w 470"/>
                <a:gd name="T1" fmla="*/ 202 h 218"/>
                <a:gd name="T2" fmla="*/ 290 w 470"/>
                <a:gd name="T3" fmla="*/ 171 h 218"/>
                <a:gd name="T4" fmla="*/ 48 w 470"/>
                <a:gd name="T5" fmla="*/ 31 h 218"/>
                <a:gd name="T6" fmla="*/ 22 w 470"/>
                <a:gd name="T7" fmla="*/ 0 h 218"/>
                <a:gd name="T8" fmla="*/ 22 w 470"/>
                <a:gd name="T9" fmla="*/ 0 h 218"/>
                <a:gd name="T10" fmla="*/ 64 w 470"/>
                <a:gd name="T11" fmla="*/ 2 h 218"/>
                <a:gd name="T12" fmla="*/ 133 w 470"/>
                <a:gd name="T13" fmla="*/ 24 h 218"/>
                <a:gd name="T14" fmla="*/ 347 w 470"/>
                <a:gd name="T15" fmla="*/ 147 h 218"/>
                <a:gd name="T16" fmla="*/ 376 w 470"/>
                <a:gd name="T17" fmla="*/ 202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0" h="218">
                  <a:moveTo>
                    <a:pt x="376" y="202"/>
                  </a:moveTo>
                  <a:cubicBezTo>
                    <a:pt x="326" y="193"/>
                    <a:pt x="316" y="185"/>
                    <a:pt x="290" y="171"/>
                  </a:cubicBezTo>
                  <a:cubicBezTo>
                    <a:pt x="265" y="156"/>
                    <a:pt x="92" y="56"/>
                    <a:pt x="48" y="31"/>
                  </a:cubicBezTo>
                  <a:cubicBezTo>
                    <a:pt x="4" y="5"/>
                    <a:pt x="0" y="1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5" y="0"/>
                    <a:pt x="50" y="0"/>
                    <a:pt x="64" y="2"/>
                  </a:cubicBezTo>
                  <a:cubicBezTo>
                    <a:pt x="89" y="4"/>
                    <a:pt x="112" y="12"/>
                    <a:pt x="133" y="24"/>
                  </a:cubicBezTo>
                  <a:cubicBezTo>
                    <a:pt x="191" y="57"/>
                    <a:pt x="273" y="104"/>
                    <a:pt x="347" y="147"/>
                  </a:cubicBezTo>
                  <a:cubicBezTo>
                    <a:pt x="470" y="218"/>
                    <a:pt x="427" y="210"/>
                    <a:pt x="376" y="202"/>
                  </a:cubicBezTo>
                  <a:close/>
                </a:path>
              </a:pathLst>
            </a:custGeom>
            <a:solidFill>
              <a:srgbClr val="304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9" name="îṡ1iḍé">
              <a:extLst>
                <a:ext uri="{FF2B5EF4-FFF2-40B4-BE49-F238E27FC236}">
                  <a16:creationId xmlns:a16="http://schemas.microsoft.com/office/drawing/2014/main" id="{7425BF69-037D-4ADA-966A-06925CA05238}"/>
                </a:ext>
              </a:extLst>
            </p:cNvPr>
            <p:cNvSpPr/>
            <p:nvPr/>
          </p:nvSpPr>
          <p:spPr bwMode="auto">
            <a:xfrm>
              <a:off x="16080236" y="5439341"/>
              <a:ext cx="34169" cy="85663"/>
            </a:xfrm>
            <a:custGeom>
              <a:avLst/>
              <a:gdLst>
                <a:gd name="T0" fmla="*/ 26 w 34"/>
                <a:gd name="T1" fmla="*/ 74 h 86"/>
                <a:gd name="T2" fmla="*/ 2 w 34"/>
                <a:gd name="T3" fmla="*/ 34 h 86"/>
                <a:gd name="T4" fmla="*/ 10 w 34"/>
                <a:gd name="T5" fmla="*/ 4 h 86"/>
                <a:gd name="T6" fmla="*/ 30 w 34"/>
                <a:gd name="T7" fmla="*/ 34 h 86"/>
                <a:gd name="T8" fmla="*/ 33 w 34"/>
                <a:gd name="T9" fmla="*/ 52 h 86"/>
                <a:gd name="T10" fmla="*/ 26 w 34"/>
                <a:gd name="T11" fmla="*/ 7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86">
                  <a:moveTo>
                    <a:pt x="26" y="74"/>
                  </a:moveTo>
                  <a:cubicBezTo>
                    <a:pt x="12" y="86"/>
                    <a:pt x="3" y="57"/>
                    <a:pt x="2" y="34"/>
                  </a:cubicBezTo>
                  <a:cubicBezTo>
                    <a:pt x="0" y="12"/>
                    <a:pt x="2" y="8"/>
                    <a:pt x="10" y="4"/>
                  </a:cubicBezTo>
                  <a:cubicBezTo>
                    <a:pt x="18" y="0"/>
                    <a:pt x="27" y="22"/>
                    <a:pt x="30" y="34"/>
                  </a:cubicBezTo>
                  <a:cubicBezTo>
                    <a:pt x="32" y="41"/>
                    <a:pt x="33" y="47"/>
                    <a:pt x="33" y="52"/>
                  </a:cubicBezTo>
                  <a:cubicBezTo>
                    <a:pt x="34" y="62"/>
                    <a:pt x="31" y="70"/>
                    <a:pt x="26" y="74"/>
                  </a:cubicBezTo>
                  <a:close/>
                </a:path>
              </a:pathLst>
            </a:custGeom>
            <a:solidFill>
              <a:srgbClr val="CE32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0" name="îšļïdé">
              <a:extLst>
                <a:ext uri="{FF2B5EF4-FFF2-40B4-BE49-F238E27FC236}">
                  <a16:creationId xmlns:a16="http://schemas.microsoft.com/office/drawing/2014/main" id="{7E7A5C1A-7C33-4EC6-931C-4354E0C51D1F}"/>
                </a:ext>
              </a:extLst>
            </p:cNvPr>
            <p:cNvSpPr/>
            <p:nvPr/>
          </p:nvSpPr>
          <p:spPr bwMode="auto">
            <a:xfrm>
              <a:off x="14982979" y="5992782"/>
              <a:ext cx="131382" cy="98657"/>
            </a:xfrm>
            <a:custGeom>
              <a:avLst/>
              <a:gdLst>
                <a:gd name="T0" fmla="*/ 126 w 131"/>
                <a:gd name="T1" fmla="*/ 25 h 99"/>
                <a:gd name="T2" fmla="*/ 99 w 131"/>
                <a:gd name="T3" fmla="*/ 62 h 99"/>
                <a:gd name="T4" fmla="*/ 18 w 131"/>
                <a:gd name="T5" fmla="*/ 86 h 99"/>
                <a:gd name="T6" fmla="*/ 8 w 131"/>
                <a:gd name="T7" fmla="*/ 53 h 99"/>
                <a:gd name="T8" fmla="*/ 10 w 131"/>
                <a:gd name="T9" fmla="*/ 50 h 99"/>
                <a:gd name="T10" fmla="*/ 43 w 131"/>
                <a:gd name="T11" fmla="*/ 35 h 99"/>
                <a:gd name="T12" fmla="*/ 87 w 131"/>
                <a:gd name="T13" fmla="*/ 15 h 99"/>
                <a:gd name="T14" fmla="*/ 87 w 131"/>
                <a:gd name="T15" fmla="*/ 15 h 99"/>
                <a:gd name="T16" fmla="*/ 111 w 131"/>
                <a:gd name="T17" fmla="*/ 4 h 99"/>
                <a:gd name="T18" fmla="*/ 126 w 131"/>
                <a:gd name="T19" fmla="*/ 2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99">
                  <a:moveTo>
                    <a:pt x="126" y="25"/>
                  </a:moveTo>
                  <a:cubicBezTo>
                    <a:pt x="122" y="37"/>
                    <a:pt x="110" y="52"/>
                    <a:pt x="99" y="62"/>
                  </a:cubicBezTo>
                  <a:cubicBezTo>
                    <a:pt x="78" y="83"/>
                    <a:pt x="43" y="99"/>
                    <a:pt x="18" y="86"/>
                  </a:cubicBezTo>
                  <a:cubicBezTo>
                    <a:pt x="3" y="77"/>
                    <a:pt x="0" y="63"/>
                    <a:pt x="8" y="53"/>
                  </a:cubicBezTo>
                  <a:cubicBezTo>
                    <a:pt x="9" y="52"/>
                    <a:pt x="9" y="51"/>
                    <a:pt x="10" y="50"/>
                  </a:cubicBezTo>
                  <a:cubicBezTo>
                    <a:pt x="17" y="43"/>
                    <a:pt x="31" y="39"/>
                    <a:pt x="43" y="35"/>
                  </a:cubicBezTo>
                  <a:cubicBezTo>
                    <a:pt x="61" y="29"/>
                    <a:pt x="76" y="22"/>
                    <a:pt x="87" y="15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97" y="10"/>
                    <a:pt x="104" y="6"/>
                    <a:pt x="111" y="4"/>
                  </a:cubicBezTo>
                  <a:cubicBezTo>
                    <a:pt x="127" y="0"/>
                    <a:pt x="131" y="11"/>
                    <a:pt x="126" y="25"/>
                  </a:cubicBezTo>
                  <a:close/>
                </a:path>
              </a:pathLst>
            </a:custGeom>
            <a:solidFill>
              <a:srgbClr val="0DCF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1" name="i$ļiḑê">
              <a:extLst>
                <a:ext uri="{FF2B5EF4-FFF2-40B4-BE49-F238E27FC236}">
                  <a16:creationId xmlns:a16="http://schemas.microsoft.com/office/drawing/2014/main" id="{B77E0800-F855-481E-82CF-75317D3AFDCF}"/>
                </a:ext>
              </a:extLst>
            </p:cNvPr>
            <p:cNvSpPr/>
            <p:nvPr/>
          </p:nvSpPr>
          <p:spPr bwMode="auto">
            <a:xfrm>
              <a:off x="14909348" y="6040426"/>
              <a:ext cx="73632" cy="38019"/>
            </a:xfrm>
            <a:custGeom>
              <a:avLst/>
              <a:gdLst>
                <a:gd name="T0" fmla="*/ 47 w 74"/>
                <a:gd name="T1" fmla="*/ 35 h 38"/>
                <a:gd name="T2" fmla="*/ 3 w 74"/>
                <a:gd name="T3" fmla="*/ 24 h 38"/>
                <a:gd name="T4" fmla="*/ 10 w 74"/>
                <a:gd name="T5" fmla="*/ 7 h 38"/>
                <a:gd name="T6" fmla="*/ 10 w 74"/>
                <a:gd name="T7" fmla="*/ 7 h 38"/>
                <a:gd name="T8" fmla="*/ 30 w 74"/>
                <a:gd name="T9" fmla="*/ 0 h 38"/>
                <a:gd name="T10" fmla="*/ 55 w 74"/>
                <a:gd name="T11" fmla="*/ 5 h 38"/>
                <a:gd name="T12" fmla="*/ 63 w 74"/>
                <a:gd name="T13" fmla="*/ 11 h 38"/>
                <a:gd name="T14" fmla="*/ 47 w 74"/>
                <a:gd name="T15" fmla="*/ 3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38">
                  <a:moveTo>
                    <a:pt x="47" y="35"/>
                  </a:moveTo>
                  <a:cubicBezTo>
                    <a:pt x="34" y="38"/>
                    <a:pt x="10" y="37"/>
                    <a:pt x="3" y="24"/>
                  </a:cubicBezTo>
                  <a:cubicBezTo>
                    <a:pt x="0" y="18"/>
                    <a:pt x="3" y="12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5" y="3"/>
                    <a:pt x="22" y="0"/>
                    <a:pt x="30" y="0"/>
                  </a:cubicBezTo>
                  <a:cubicBezTo>
                    <a:pt x="39" y="0"/>
                    <a:pt x="48" y="1"/>
                    <a:pt x="55" y="5"/>
                  </a:cubicBezTo>
                  <a:cubicBezTo>
                    <a:pt x="58" y="7"/>
                    <a:pt x="61" y="9"/>
                    <a:pt x="63" y="11"/>
                  </a:cubicBezTo>
                  <a:cubicBezTo>
                    <a:pt x="74" y="24"/>
                    <a:pt x="62" y="33"/>
                    <a:pt x="47" y="35"/>
                  </a:cubicBezTo>
                  <a:close/>
                </a:path>
              </a:pathLst>
            </a:custGeom>
            <a:solidFill>
              <a:srgbClr val="0DCF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2" name="îş1ídè">
              <a:extLst>
                <a:ext uri="{FF2B5EF4-FFF2-40B4-BE49-F238E27FC236}">
                  <a16:creationId xmlns:a16="http://schemas.microsoft.com/office/drawing/2014/main" id="{313A88A8-FCD4-4B6E-B71F-63B6440DF4CC}"/>
                </a:ext>
              </a:extLst>
            </p:cNvPr>
            <p:cNvSpPr/>
            <p:nvPr/>
          </p:nvSpPr>
          <p:spPr bwMode="auto">
            <a:xfrm>
              <a:off x="14614340" y="5805575"/>
              <a:ext cx="31763" cy="64007"/>
            </a:xfrm>
            <a:custGeom>
              <a:avLst/>
              <a:gdLst>
                <a:gd name="T0" fmla="*/ 31 w 32"/>
                <a:gd name="T1" fmla="*/ 41 h 64"/>
                <a:gd name="T2" fmla="*/ 28 w 32"/>
                <a:gd name="T3" fmla="*/ 54 h 64"/>
                <a:gd name="T4" fmla="*/ 12 w 32"/>
                <a:gd name="T5" fmla="*/ 52 h 64"/>
                <a:gd name="T6" fmla="*/ 21 w 32"/>
                <a:gd name="T7" fmla="*/ 2 h 64"/>
                <a:gd name="T8" fmla="*/ 25 w 32"/>
                <a:gd name="T9" fmla="*/ 5 h 64"/>
                <a:gd name="T10" fmla="*/ 25 w 32"/>
                <a:gd name="T11" fmla="*/ 5 h 64"/>
                <a:gd name="T12" fmla="*/ 31 w 32"/>
                <a:gd name="T13" fmla="*/ 4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64">
                  <a:moveTo>
                    <a:pt x="31" y="41"/>
                  </a:moveTo>
                  <a:cubicBezTo>
                    <a:pt x="31" y="46"/>
                    <a:pt x="30" y="50"/>
                    <a:pt x="28" y="54"/>
                  </a:cubicBezTo>
                  <a:cubicBezTo>
                    <a:pt x="26" y="61"/>
                    <a:pt x="21" y="64"/>
                    <a:pt x="12" y="52"/>
                  </a:cubicBezTo>
                  <a:cubicBezTo>
                    <a:pt x="0" y="35"/>
                    <a:pt x="8" y="0"/>
                    <a:pt x="21" y="2"/>
                  </a:cubicBezTo>
                  <a:cubicBezTo>
                    <a:pt x="22" y="3"/>
                    <a:pt x="23" y="4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31" y="13"/>
                    <a:pt x="32" y="32"/>
                    <a:pt x="31" y="41"/>
                  </a:cubicBezTo>
                  <a:close/>
                </a:path>
              </a:pathLst>
            </a:custGeom>
            <a:solidFill>
              <a:srgbClr val="0DCF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3" name="ïsḷíḓê">
              <a:extLst>
                <a:ext uri="{FF2B5EF4-FFF2-40B4-BE49-F238E27FC236}">
                  <a16:creationId xmlns:a16="http://schemas.microsoft.com/office/drawing/2014/main" id="{1A672204-92E1-4AFB-A8BE-9FBCE3940CFB}"/>
                </a:ext>
              </a:extLst>
            </p:cNvPr>
            <p:cNvSpPr/>
            <p:nvPr/>
          </p:nvSpPr>
          <p:spPr bwMode="auto">
            <a:xfrm>
              <a:off x="14677384" y="5896531"/>
              <a:ext cx="192020" cy="119832"/>
            </a:xfrm>
            <a:custGeom>
              <a:avLst/>
              <a:gdLst>
                <a:gd name="T0" fmla="*/ 189 w 192"/>
                <a:gd name="T1" fmla="*/ 116 h 120"/>
                <a:gd name="T2" fmla="*/ 168 w 192"/>
                <a:gd name="T3" fmla="*/ 115 h 120"/>
                <a:gd name="T4" fmla="*/ 73 w 192"/>
                <a:gd name="T5" fmla="*/ 73 h 120"/>
                <a:gd name="T6" fmla="*/ 59 w 192"/>
                <a:gd name="T7" fmla="*/ 64 h 120"/>
                <a:gd name="T8" fmla="*/ 59 w 192"/>
                <a:gd name="T9" fmla="*/ 64 h 120"/>
                <a:gd name="T10" fmla="*/ 6 w 192"/>
                <a:gd name="T11" fmla="*/ 18 h 120"/>
                <a:gd name="T12" fmla="*/ 11 w 192"/>
                <a:gd name="T13" fmla="*/ 5 h 120"/>
                <a:gd name="T14" fmla="*/ 41 w 192"/>
                <a:gd name="T15" fmla="*/ 7 h 120"/>
                <a:gd name="T16" fmla="*/ 81 w 192"/>
                <a:gd name="T17" fmla="*/ 28 h 120"/>
                <a:gd name="T18" fmla="*/ 81 w 192"/>
                <a:gd name="T19" fmla="*/ 28 h 120"/>
                <a:gd name="T20" fmla="*/ 82 w 192"/>
                <a:gd name="T21" fmla="*/ 29 h 120"/>
                <a:gd name="T22" fmla="*/ 177 w 192"/>
                <a:gd name="T23" fmla="*/ 87 h 120"/>
                <a:gd name="T24" fmla="*/ 189 w 192"/>
                <a:gd name="T25" fmla="*/ 11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2" h="120">
                  <a:moveTo>
                    <a:pt x="189" y="116"/>
                  </a:moveTo>
                  <a:cubicBezTo>
                    <a:pt x="187" y="120"/>
                    <a:pt x="181" y="117"/>
                    <a:pt x="168" y="115"/>
                  </a:cubicBezTo>
                  <a:cubicBezTo>
                    <a:pt x="157" y="113"/>
                    <a:pt x="101" y="90"/>
                    <a:pt x="73" y="73"/>
                  </a:cubicBezTo>
                  <a:cubicBezTo>
                    <a:pt x="68" y="70"/>
                    <a:pt x="64" y="67"/>
                    <a:pt x="59" y="64"/>
                  </a:cubicBezTo>
                  <a:cubicBezTo>
                    <a:pt x="59" y="64"/>
                    <a:pt x="59" y="64"/>
                    <a:pt x="59" y="64"/>
                  </a:cubicBezTo>
                  <a:cubicBezTo>
                    <a:pt x="35" y="48"/>
                    <a:pt x="12" y="28"/>
                    <a:pt x="6" y="18"/>
                  </a:cubicBezTo>
                  <a:cubicBezTo>
                    <a:pt x="0" y="9"/>
                    <a:pt x="5" y="8"/>
                    <a:pt x="11" y="5"/>
                  </a:cubicBezTo>
                  <a:cubicBezTo>
                    <a:pt x="19" y="2"/>
                    <a:pt x="27" y="0"/>
                    <a:pt x="41" y="7"/>
                  </a:cubicBezTo>
                  <a:cubicBezTo>
                    <a:pt x="46" y="9"/>
                    <a:pt x="61" y="18"/>
                    <a:pt x="81" y="28"/>
                  </a:cubicBezTo>
                  <a:cubicBezTo>
                    <a:pt x="81" y="28"/>
                    <a:pt x="81" y="28"/>
                    <a:pt x="81" y="28"/>
                  </a:cubicBezTo>
                  <a:cubicBezTo>
                    <a:pt x="81" y="29"/>
                    <a:pt x="82" y="29"/>
                    <a:pt x="82" y="29"/>
                  </a:cubicBezTo>
                  <a:cubicBezTo>
                    <a:pt x="121" y="51"/>
                    <a:pt x="172" y="80"/>
                    <a:pt x="177" y="87"/>
                  </a:cubicBezTo>
                  <a:cubicBezTo>
                    <a:pt x="185" y="97"/>
                    <a:pt x="192" y="113"/>
                    <a:pt x="189" y="116"/>
                  </a:cubicBezTo>
                  <a:close/>
                </a:path>
              </a:pathLst>
            </a:custGeom>
            <a:solidFill>
              <a:srgbClr val="2038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4" name="íṣliḓè">
              <a:extLst>
                <a:ext uri="{FF2B5EF4-FFF2-40B4-BE49-F238E27FC236}">
                  <a16:creationId xmlns:a16="http://schemas.microsoft.com/office/drawing/2014/main" id="{ACC685D6-7D07-485B-B19A-7A738633D927}"/>
                </a:ext>
              </a:extLst>
            </p:cNvPr>
            <p:cNvSpPr/>
            <p:nvPr/>
          </p:nvSpPr>
          <p:spPr bwMode="auto">
            <a:xfrm>
              <a:off x="15251037" y="5807981"/>
              <a:ext cx="462003" cy="204533"/>
            </a:xfrm>
            <a:custGeom>
              <a:avLst/>
              <a:gdLst>
                <a:gd name="T0" fmla="*/ 462 w 462"/>
                <a:gd name="T1" fmla="*/ 0 h 205"/>
                <a:gd name="T2" fmla="*/ 115 w 462"/>
                <a:gd name="T3" fmla="*/ 205 h 205"/>
                <a:gd name="T4" fmla="*/ 10 w 462"/>
                <a:gd name="T5" fmla="*/ 149 h 205"/>
                <a:gd name="T6" fmla="*/ 0 w 462"/>
                <a:gd name="T7" fmla="*/ 155 h 205"/>
                <a:gd name="T8" fmla="*/ 16 w 462"/>
                <a:gd name="T9" fmla="*/ 120 h 205"/>
                <a:gd name="T10" fmla="*/ 116 w 462"/>
                <a:gd name="T11" fmla="*/ 139 h 205"/>
                <a:gd name="T12" fmla="*/ 128 w 462"/>
                <a:gd name="T13" fmla="*/ 178 h 205"/>
                <a:gd name="T14" fmla="*/ 462 w 462"/>
                <a:gd name="T15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2" h="205">
                  <a:moveTo>
                    <a:pt x="462" y="0"/>
                  </a:moveTo>
                  <a:cubicBezTo>
                    <a:pt x="115" y="205"/>
                    <a:pt x="115" y="205"/>
                    <a:pt x="115" y="205"/>
                  </a:cubicBezTo>
                  <a:cubicBezTo>
                    <a:pt x="109" y="142"/>
                    <a:pt x="65" y="117"/>
                    <a:pt x="10" y="149"/>
                  </a:cubicBezTo>
                  <a:cubicBezTo>
                    <a:pt x="7" y="151"/>
                    <a:pt x="4" y="153"/>
                    <a:pt x="0" y="155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65" y="94"/>
                    <a:pt x="107" y="123"/>
                    <a:pt x="116" y="139"/>
                  </a:cubicBezTo>
                  <a:cubicBezTo>
                    <a:pt x="125" y="155"/>
                    <a:pt x="128" y="178"/>
                    <a:pt x="128" y="178"/>
                  </a:cubicBezTo>
                  <a:lnTo>
                    <a:pt x="462" y="0"/>
                  </a:lnTo>
                  <a:close/>
                </a:path>
              </a:pathLst>
            </a:custGeom>
            <a:solidFill>
              <a:srgbClr val="EA50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5" name="işḻidé">
              <a:extLst>
                <a:ext uri="{FF2B5EF4-FFF2-40B4-BE49-F238E27FC236}">
                  <a16:creationId xmlns:a16="http://schemas.microsoft.com/office/drawing/2014/main" id="{8431DD62-29D4-43F2-865E-8946326E0D74}"/>
                </a:ext>
              </a:extLst>
            </p:cNvPr>
            <p:cNvSpPr/>
            <p:nvPr/>
          </p:nvSpPr>
          <p:spPr bwMode="auto">
            <a:xfrm>
              <a:off x="15659140" y="5652055"/>
              <a:ext cx="29357" cy="168920"/>
            </a:xfrm>
            <a:custGeom>
              <a:avLst/>
              <a:gdLst>
                <a:gd name="T0" fmla="*/ 0 w 29"/>
                <a:gd name="T1" fmla="*/ 9 h 169"/>
                <a:gd name="T2" fmla="*/ 12 w 29"/>
                <a:gd name="T3" fmla="*/ 49 h 169"/>
                <a:gd name="T4" fmla="*/ 0 w 29"/>
                <a:gd name="T5" fmla="*/ 169 h 169"/>
                <a:gd name="T6" fmla="*/ 25 w 29"/>
                <a:gd name="T7" fmla="*/ 47 h 169"/>
                <a:gd name="T8" fmla="*/ 12 w 29"/>
                <a:gd name="T9" fmla="*/ 0 h 169"/>
                <a:gd name="T10" fmla="*/ 0 w 29"/>
                <a:gd name="T11" fmla="*/ 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169">
                  <a:moveTo>
                    <a:pt x="0" y="9"/>
                  </a:moveTo>
                  <a:cubicBezTo>
                    <a:pt x="0" y="9"/>
                    <a:pt x="13" y="14"/>
                    <a:pt x="12" y="49"/>
                  </a:cubicBezTo>
                  <a:cubicBezTo>
                    <a:pt x="10" y="83"/>
                    <a:pt x="0" y="169"/>
                    <a:pt x="0" y="169"/>
                  </a:cubicBezTo>
                  <a:cubicBezTo>
                    <a:pt x="0" y="169"/>
                    <a:pt x="21" y="75"/>
                    <a:pt x="25" y="47"/>
                  </a:cubicBezTo>
                  <a:cubicBezTo>
                    <a:pt x="29" y="18"/>
                    <a:pt x="12" y="0"/>
                    <a:pt x="12" y="0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rgbClr val="EA50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6" name="îṣḻide">
              <a:extLst>
                <a:ext uri="{FF2B5EF4-FFF2-40B4-BE49-F238E27FC236}">
                  <a16:creationId xmlns:a16="http://schemas.microsoft.com/office/drawing/2014/main" id="{4A7019EA-5121-49E6-8D93-7A3B56EB647E}"/>
                </a:ext>
              </a:extLst>
            </p:cNvPr>
            <p:cNvSpPr/>
            <p:nvPr/>
          </p:nvSpPr>
          <p:spPr bwMode="auto">
            <a:xfrm>
              <a:off x="15139387" y="5942732"/>
              <a:ext cx="99619" cy="133788"/>
            </a:xfrm>
            <a:custGeom>
              <a:avLst/>
              <a:gdLst>
                <a:gd name="T0" fmla="*/ 100 w 100"/>
                <a:gd name="T1" fmla="*/ 0 h 134"/>
                <a:gd name="T2" fmla="*/ 8 w 100"/>
                <a:gd name="T3" fmla="*/ 134 h 134"/>
                <a:gd name="T4" fmla="*/ 100 w 100"/>
                <a:gd name="T5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0" h="134">
                  <a:moveTo>
                    <a:pt x="100" y="0"/>
                  </a:moveTo>
                  <a:cubicBezTo>
                    <a:pt x="49" y="27"/>
                    <a:pt x="20" y="77"/>
                    <a:pt x="8" y="134"/>
                  </a:cubicBezTo>
                  <a:cubicBezTo>
                    <a:pt x="0" y="81"/>
                    <a:pt x="53" y="4"/>
                    <a:pt x="100" y="0"/>
                  </a:cubicBezTo>
                  <a:close/>
                </a:path>
              </a:pathLst>
            </a:custGeom>
            <a:solidFill>
              <a:srgbClr val="FF9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7" name="ïṣliḋe">
              <a:extLst>
                <a:ext uri="{FF2B5EF4-FFF2-40B4-BE49-F238E27FC236}">
                  <a16:creationId xmlns:a16="http://schemas.microsoft.com/office/drawing/2014/main" id="{3393F3C4-567C-4EBC-84C8-275FD384ECBD}"/>
                </a:ext>
              </a:extLst>
            </p:cNvPr>
            <p:cNvSpPr/>
            <p:nvPr/>
          </p:nvSpPr>
          <p:spPr bwMode="auto">
            <a:xfrm>
              <a:off x="15776084" y="5585161"/>
              <a:ext cx="92401" cy="142932"/>
            </a:xfrm>
            <a:custGeom>
              <a:avLst/>
              <a:gdLst>
                <a:gd name="T0" fmla="*/ 92 w 92"/>
                <a:gd name="T1" fmla="*/ 0 h 143"/>
                <a:gd name="T2" fmla="*/ 14 w 92"/>
                <a:gd name="T3" fmla="*/ 143 h 143"/>
                <a:gd name="T4" fmla="*/ 92 w 92"/>
                <a:gd name="T5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2" h="143">
                  <a:moveTo>
                    <a:pt x="92" y="0"/>
                  </a:moveTo>
                  <a:cubicBezTo>
                    <a:pt x="43" y="31"/>
                    <a:pt x="20" y="84"/>
                    <a:pt x="14" y="143"/>
                  </a:cubicBezTo>
                  <a:cubicBezTo>
                    <a:pt x="0" y="90"/>
                    <a:pt x="45" y="9"/>
                    <a:pt x="92" y="0"/>
                  </a:cubicBezTo>
                  <a:close/>
                </a:path>
              </a:pathLst>
            </a:custGeom>
            <a:solidFill>
              <a:srgbClr val="FF9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8" name="îślïḋè">
              <a:extLst>
                <a:ext uri="{FF2B5EF4-FFF2-40B4-BE49-F238E27FC236}">
                  <a16:creationId xmlns:a16="http://schemas.microsoft.com/office/drawing/2014/main" id="{607F0C97-C78F-40CA-A4A9-93B9740E7E1D}"/>
                </a:ext>
              </a:extLst>
            </p:cNvPr>
            <p:cNvSpPr/>
            <p:nvPr/>
          </p:nvSpPr>
          <p:spPr bwMode="auto">
            <a:xfrm>
              <a:off x="15472414" y="5669861"/>
              <a:ext cx="192983" cy="107801"/>
            </a:xfrm>
            <a:custGeom>
              <a:avLst/>
              <a:gdLst>
                <a:gd name="T0" fmla="*/ 0 w 193"/>
                <a:gd name="T1" fmla="*/ 108 h 108"/>
                <a:gd name="T2" fmla="*/ 187 w 193"/>
                <a:gd name="T3" fmla="*/ 0 h 108"/>
                <a:gd name="T4" fmla="*/ 192 w 193"/>
                <a:gd name="T5" fmla="*/ 15 h 108"/>
                <a:gd name="T6" fmla="*/ 0 w 193"/>
                <a:gd name="T7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3" h="108">
                  <a:moveTo>
                    <a:pt x="0" y="108"/>
                  </a:moveTo>
                  <a:cubicBezTo>
                    <a:pt x="187" y="0"/>
                    <a:pt x="187" y="0"/>
                    <a:pt x="187" y="0"/>
                  </a:cubicBezTo>
                  <a:cubicBezTo>
                    <a:pt x="187" y="0"/>
                    <a:pt x="193" y="9"/>
                    <a:pt x="192" y="15"/>
                  </a:cubicBezTo>
                  <a:lnTo>
                    <a:pt x="0" y="108"/>
                  </a:lnTo>
                  <a:close/>
                </a:path>
              </a:pathLst>
            </a:custGeom>
            <a:solidFill>
              <a:srgbClr val="FF9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9" name="ï$1ïḑé">
              <a:extLst>
                <a:ext uri="{FF2B5EF4-FFF2-40B4-BE49-F238E27FC236}">
                  <a16:creationId xmlns:a16="http://schemas.microsoft.com/office/drawing/2014/main" id="{1AAB4FEC-D08B-4D85-A653-3A7344F59439}"/>
                </a:ext>
              </a:extLst>
            </p:cNvPr>
            <p:cNvSpPr/>
            <p:nvPr/>
          </p:nvSpPr>
          <p:spPr bwMode="auto">
            <a:xfrm>
              <a:off x="15682240" y="5558211"/>
              <a:ext cx="168920" cy="111651"/>
            </a:xfrm>
            <a:custGeom>
              <a:avLst/>
              <a:gdLst>
                <a:gd name="T0" fmla="*/ 0 w 169"/>
                <a:gd name="T1" fmla="*/ 100 h 112"/>
                <a:gd name="T2" fmla="*/ 169 w 169"/>
                <a:gd name="T3" fmla="*/ 0 h 112"/>
                <a:gd name="T4" fmla="*/ 6 w 169"/>
                <a:gd name="T5" fmla="*/ 112 h 112"/>
                <a:gd name="T6" fmla="*/ 0 w 169"/>
                <a:gd name="T7" fmla="*/ 10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9" h="112">
                  <a:moveTo>
                    <a:pt x="0" y="100"/>
                  </a:moveTo>
                  <a:cubicBezTo>
                    <a:pt x="169" y="0"/>
                    <a:pt x="169" y="0"/>
                    <a:pt x="169" y="0"/>
                  </a:cubicBezTo>
                  <a:cubicBezTo>
                    <a:pt x="6" y="112"/>
                    <a:pt x="6" y="112"/>
                    <a:pt x="6" y="112"/>
                  </a:cubicBezTo>
                  <a:cubicBezTo>
                    <a:pt x="6" y="112"/>
                    <a:pt x="5" y="103"/>
                    <a:pt x="0" y="100"/>
                  </a:cubicBezTo>
                  <a:close/>
                </a:path>
              </a:pathLst>
            </a:custGeom>
            <a:solidFill>
              <a:srgbClr val="FF9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0" name="ísľidé">
              <a:extLst>
                <a:ext uri="{FF2B5EF4-FFF2-40B4-BE49-F238E27FC236}">
                  <a16:creationId xmlns:a16="http://schemas.microsoft.com/office/drawing/2014/main" id="{A95CDE5A-52ED-40F9-A623-CC14BEDA976F}"/>
                </a:ext>
              </a:extLst>
            </p:cNvPr>
            <p:cNvSpPr/>
            <p:nvPr/>
          </p:nvSpPr>
          <p:spPr bwMode="auto">
            <a:xfrm>
              <a:off x="15757315" y="5225184"/>
              <a:ext cx="312814" cy="191057"/>
            </a:xfrm>
            <a:custGeom>
              <a:avLst/>
              <a:gdLst>
                <a:gd name="T0" fmla="*/ 0 w 313"/>
                <a:gd name="T1" fmla="*/ 0 h 191"/>
                <a:gd name="T2" fmla="*/ 203 w 313"/>
                <a:gd name="T3" fmla="*/ 117 h 191"/>
                <a:gd name="T4" fmla="*/ 246 w 313"/>
                <a:gd name="T5" fmla="*/ 155 h 191"/>
                <a:gd name="T6" fmla="*/ 176 w 313"/>
                <a:gd name="T7" fmla="*/ 155 h 191"/>
                <a:gd name="T8" fmla="*/ 245 w 313"/>
                <a:gd name="T9" fmla="*/ 164 h 191"/>
                <a:gd name="T10" fmla="*/ 313 w 313"/>
                <a:gd name="T11" fmla="*/ 191 h 191"/>
                <a:gd name="T12" fmla="*/ 279 w 313"/>
                <a:gd name="T13" fmla="*/ 158 h 191"/>
                <a:gd name="T14" fmla="*/ 0 w 313"/>
                <a:gd name="T15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3" h="191">
                  <a:moveTo>
                    <a:pt x="0" y="0"/>
                  </a:moveTo>
                  <a:cubicBezTo>
                    <a:pt x="0" y="0"/>
                    <a:pt x="184" y="106"/>
                    <a:pt x="203" y="117"/>
                  </a:cubicBezTo>
                  <a:cubicBezTo>
                    <a:pt x="222" y="129"/>
                    <a:pt x="254" y="153"/>
                    <a:pt x="246" y="155"/>
                  </a:cubicBezTo>
                  <a:cubicBezTo>
                    <a:pt x="239" y="157"/>
                    <a:pt x="176" y="155"/>
                    <a:pt x="176" y="155"/>
                  </a:cubicBezTo>
                  <a:cubicBezTo>
                    <a:pt x="176" y="155"/>
                    <a:pt x="225" y="160"/>
                    <a:pt x="245" y="164"/>
                  </a:cubicBezTo>
                  <a:cubicBezTo>
                    <a:pt x="268" y="168"/>
                    <a:pt x="289" y="170"/>
                    <a:pt x="313" y="191"/>
                  </a:cubicBezTo>
                  <a:cubicBezTo>
                    <a:pt x="313" y="191"/>
                    <a:pt x="309" y="177"/>
                    <a:pt x="279" y="158"/>
                  </a:cubicBezTo>
                  <a:cubicBezTo>
                    <a:pt x="235" y="13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9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1" name="ïśḻíḑè">
              <a:extLst>
                <a:ext uri="{FF2B5EF4-FFF2-40B4-BE49-F238E27FC236}">
                  <a16:creationId xmlns:a16="http://schemas.microsoft.com/office/drawing/2014/main" id="{92CB7A47-98F8-477E-8368-8C4EAED57D5D}"/>
                </a:ext>
              </a:extLst>
            </p:cNvPr>
            <p:cNvSpPr/>
            <p:nvPr/>
          </p:nvSpPr>
          <p:spPr bwMode="auto">
            <a:xfrm>
              <a:off x="15085005" y="5435973"/>
              <a:ext cx="509166" cy="178063"/>
            </a:xfrm>
            <a:custGeom>
              <a:avLst/>
              <a:gdLst>
                <a:gd name="T0" fmla="*/ 0 w 509"/>
                <a:gd name="T1" fmla="*/ 0 h 178"/>
                <a:gd name="T2" fmla="*/ 306 w 509"/>
                <a:gd name="T3" fmla="*/ 149 h 178"/>
                <a:gd name="T4" fmla="*/ 509 w 509"/>
                <a:gd name="T5" fmla="*/ 59 h 178"/>
                <a:gd name="T6" fmla="*/ 318 w 509"/>
                <a:gd name="T7" fmla="*/ 164 h 178"/>
                <a:gd name="T8" fmla="*/ 0 w 509"/>
                <a:gd name="T9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9" h="178">
                  <a:moveTo>
                    <a:pt x="0" y="0"/>
                  </a:moveTo>
                  <a:cubicBezTo>
                    <a:pt x="62" y="63"/>
                    <a:pt x="256" y="152"/>
                    <a:pt x="306" y="149"/>
                  </a:cubicBezTo>
                  <a:cubicBezTo>
                    <a:pt x="366" y="145"/>
                    <a:pt x="509" y="59"/>
                    <a:pt x="509" y="59"/>
                  </a:cubicBezTo>
                  <a:cubicBezTo>
                    <a:pt x="509" y="59"/>
                    <a:pt x="365" y="153"/>
                    <a:pt x="318" y="164"/>
                  </a:cubicBezTo>
                  <a:cubicBezTo>
                    <a:pt x="261" y="178"/>
                    <a:pt x="36" y="50"/>
                    <a:pt x="0" y="0"/>
                  </a:cubicBezTo>
                  <a:close/>
                </a:path>
              </a:pathLst>
            </a:custGeom>
            <a:solidFill>
              <a:srgbClr val="FF9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2" name="íṣḻîḍe">
              <a:extLst>
                <a:ext uri="{FF2B5EF4-FFF2-40B4-BE49-F238E27FC236}">
                  <a16:creationId xmlns:a16="http://schemas.microsoft.com/office/drawing/2014/main" id="{E4F3B7C4-CEB5-4C74-BFD9-A6DE3AD28CA8}"/>
                </a:ext>
              </a:extLst>
            </p:cNvPr>
            <p:cNvSpPr/>
            <p:nvPr/>
          </p:nvSpPr>
          <p:spPr bwMode="auto">
            <a:xfrm>
              <a:off x="14613377" y="5890756"/>
              <a:ext cx="89994" cy="116945"/>
            </a:xfrm>
            <a:custGeom>
              <a:avLst/>
              <a:gdLst>
                <a:gd name="T0" fmla="*/ 4 w 90"/>
                <a:gd name="T1" fmla="*/ 0 h 117"/>
                <a:gd name="T2" fmla="*/ 90 w 90"/>
                <a:gd name="T3" fmla="*/ 117 h 117"/>
                <a:gd name="T4" fmla="*/ 31 w 90"/>
                <a:gd name="T5" fmla="*/ 61 h 117"/>
                <a:gd name="T6" fmla="*/ 6 w 90"/>
                <a:gd name="T7" fmla="*/ 42 h 117"/>
                <a:gd name="T8" fmla="*/ 4 w 90"/>
                <a:gd name="T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17">
                  <a:moveTo>
                    <a:pt x="4" y="0"/>
                  </a:moveTo>
                  <a:cubicBezTo>
                    <a:pt x="6" y="13"/>
                    <a:pt x="30" y="70"/>
                    <a:pt x="90" y="117"/>
                  </a:cubicBezTo>
                  <a:cubicBezTo>
                    <a:pt x="90" y="117"/>
                    <a:pt x="58" y="99"/>
                    <a:pt x="31" y="61"/>
                  </a:cubicBezTo>
                  <a:cubicBezTo>
                    <a:pt x="5" y="25"/>
                    <a:pt x="4" y="29"/>
                    <a:pt x="6" y="42"/>
                  </a:cubicBezTo>
                  <a:cubicBezTo>
                    <a:pt x="0" y="31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FF9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3" name="î$ľïḍè">
              <a:extLst>
                <a:ext uri="{FF2B5EF4-FFF2-40B4-BE49-F238E27FC236}">
                  <a16:creationId xmlns:a16="http://schemas.microsoft.com/office/drawing/2014/main" id="{6D82DD0B-C296-4331-A9F2-898F08FAFB78}"/>
                </a:ext>
              </a:extLst>
            </p:cNvPr>
            <p:cNvSpPr/>
            <p:nvPr/>
          </p:nvSpPr>
          <p:spPr bwMode="auto">
            <a:xfrm>
              <a:off x="14931004" y="6126570"/>
              <a:ext cx="112132" cy="41869"/>
            </a:xfrm>
            <a:custGeom>
              <a:avLst/>
              <a:gdLst>
                <a:gd name="T0" fmla="*/ 103 w 112"/>
                <a:gd name="T1" fmla="*/ 33 h 42"/>
                <a:gd name="T2" fmla="*/ 80 w 112"/>
                <a:gd name="T3" fmla="*/ 42 h 42"/>
                <a:gd name="T4" fmla="*/ 80 w 112"/>
                <a:gd name="T5" fmla="*/ 42 h 42"/>
                <a:gd name="T6" fmla="*/ 103 w 112"/>
                <a:gd name="T7" fmla="*/ 17 h 42"/>
                <a:gd name="T8" fmla="*/ 70 w 112"/>
                <a:gd name="T9" fmla="*/ 8 h 42"/>
                <a:gd name="T10" fmla="*/ 0 w 112"/>
                <a:gd name="T11" fmla="*/ 0 h 42"/>
                <a:gd name="T12" fmla="*/ 46 w 112"/>
                <a:gd name="T13" fmla="*/ 3 h 42"/>
                <a:gd name="T14" fmla="*/ 92 w 112"/>
                <a:gd name="T15" fmla="*/ 2 h 42"/>
                <a:gd name="T16" fmla="*/ 103 w 112"/>
                <a:gd name="T17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" h="42">
                  <a:moveTo>
                    <a:pt x="103" y="33"/>
                  </a:moveTo>
                  <a:cubicBezTo>
                    <a:pt x="99" y="39"/>
                    <a:pt x="91" y="41"/>
                    <a:pt x="80" y="42"/>
                  </a:cubicBezTo>
                  <a:cubicBezTo>
                    <a:pt x="80" y="42"/>
                    <a:pt x="80" y="42"/>
                    <a:pt x="80" y="42"/>
                  </a:cubicBezTo>
                  <a:cubicBezTo>
                    <a:pt x="98" y="39"/>
                    <a:pt x="104" y="27"/>
                    <a:pt x="103" y="17"/>
                  </a:cubicBezTo>
                  <a:cubicBezTo>
                    <a:pt x="102" y="7"/>
                    <a:pt x="97" y="8"/>
                    <a:pt x="70" y="8"/>
                  </a:cubicBezTo>
                  <a:cubicBezTo>
                    <a:pt x="44" y="7"/>
                    <a:pt x="14" y="5"/>
                    <a:pt x="0" y="0"/>
                  </a:cubicBezTo>
                  <a:cubicBezTo>
                    <a:pt x="9" y="1"/>
                    <a:pt x="22" y="3"/>
                    <a:pt x="46" y="3"/>
                  </a:cubicBezTo>
                  <a:cubicBezTo>
                    <a:pt x="57" y="3"/>
                    <a:pt x="67" y="4"/>
                    <a:pt x="92" y="2"/>
                  </a:cubicBezTo>
                  <a:cubicBezTo>
                    <a:pt x="112" y="0"/>
                    <a:pt x="108" y="24"/>
                    <a:pt x="103" y="33"/>
                  </a:cubicBezTo>
                  <a:close/>
                </a:path>
              </a:pathLst>
            </a:custGeom>
            <a:solidFill>
              <a:srgbClr val="FF9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4" name="iṡḷîḍê">
              <a:extLst>
                <a:ext uri="{FF2B5EF4-FFF2-40B4-BE49-F238E27FC236}">
                  <a16:creationId xmlns:a16="http://schemas.microsoft.com/office/drawing/2014/main" id="{AFCD8BF4-C2DC-4C81-A5E1-D8D5811A82BC}"/>
                </a:ext>
              </a:extLst>
            </p:cNvPr>
            <p:cNvSpPr/>
            <p:nvPr/>
          </p:nvSpPr>
          <p:spPr bwMode="auto">
            <a:xfrm>
              <a:off x="14768341" y="5852737"/>
              <a:ext cx="479809" cy="123682"/>
            </a:xfrm>
            <a:custGeom>
              <a:avLst/>
              <a:gdLst>
                <a:gd name="T0" fmla="*/ 0 w 480"/>
                <a:gd name="T1" fmla="*/ 53 h 124"/>
                <a:gd name="T2" fmla="*/ 217 w 480"/>
                <a:gd name="T3" fmla="*/ 118 h 124"/>
                <a:gd name="T4" fmla="*/ 480 w 480"/>
                <a:gd name="T5" fmla="*/ 0 h 124"/>
                <a:gd name="T6" fmla="*/ 225 w 480"/>
                <a:gd name="T7" fmla="*/ 106 h 124"/>
                <a:gd name="T8" fmla="*/ 0 w 480"/>
                <a:gd name="T9" fmla="*/ 5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124">
                  <a:moveTo>
                    <a:pt x="0" y="53"/>
                  </a:moveTo>
                  <a:cubicBezTo>
                    <a:pt x="33" y="78"/>
                    <a:pt x="118" y="124"/>
                    <a:pt x="217" y="118"/>
                  </a:cubicBezTo>
                  <a:cubicBezTo>
                    <a:pt x="330" y="110"/>
                    <a:pt x="480" y="0"/>
                    <a:pt x="480" y="0"/>
                  </a:cubicBezTo>
                  <a:cubicBezTo>
                    <a:pt x="480" y="0"/>
                    <a:pt x="345" y="92"/>
                    <a:pt x="225" y="106"/>
                  </a:cubicBezTo>
                  <a:cubicBezTo>
                    <a:pt x="105" y="120"/>
                    <a:pt x="0" y="53"/>
                    <a:pt x="0" y="53"/>
                  </a:cubicBezTo>
                  <a:close/>
                </a:path>
              </a:pathLst>
            </a:custGeom>
            <a:solidFill>
              <a:srgbClr val="FF9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5" name="îš1íḓe">
              <a:extLst>
                <a:ext uri="{FF2B5EF4-FFF2-40B4-BE49-F238E27FC236}">
                  <a16:creationId xmlns:a16="http://schemas.microsoft.com/office/drawing/2014/main" id="{1A5C16FC-D848-48B8-AB10-C2DCF04EE07E}"/>
                </a:ext>
              </a:extLst>
            </p:cNvPr>
            <p:cNvSpPr/>
            <p:nvPr/>
          </p:nvSpPr>
          <p:spPr bwMode="auto">
            <a:xfrm>
              <a:off x="14988273" y="6001444"/>
              <a:ext cx="102988" cy="75075"/>
            </a:xfrm>
            <a:custGeom>
              <a:avLst/>
              <a:gdLst>
                <a:gd name="T0" fmla="*/ 103 w 103"/>
                <a:gd name="T1" fmla="*/ 11 h 75"/>
                <a:gd name="T2" fmla="*/ 54 w 103"/>
                <a:gd name="T3" fmla="*/ 61 h 75"/>
                <a:gd name="T4" fmla="*/ 3 w 103"/>
                <a:gd name="T5" fmla="*/ 44 h 75"/>
                <a:gd name="T6" fmla="*/ 3 w 103"/>
                <a:gd name="T7" fmla="*/ 44 h 75"/>
                <a:gd name="T8" fmla="*/ 5 w 103"/>
                <a:gd name="T9" fmla="*/ 41 h 75"/>
                <a:gd name="T10" fmla="*/ 20 w 103"/>
                <a:gd name="T11" fmla="*/ 32 h 75"/>
                <a:gd name="T12" fmla="*/ 20 w 103"/>
                <a:gd name="T13" fmla="*/ 32 h 75"/>
                <a:gd name="T14" fmla="*/ 38 w 103"/>
                <a:gd name="T15" fmla="*/ 26 h 75"/>
                <a:gd name="T16" fmla="*/ 74 w 103"/>
                <a:gd name="T17" fmla="*/ 11 h 75"/>
                <a:gd name="T18" fmla="*/ 82 w 103"/>
                <a:gd name="T19" fmla="*/ 6 h 75"/>
                <a:gd name="T20" fmla="*/ 82 w 103"/>
                <a:gd name="T21" fmla="*/ 6 h 75"/>
                <a:gd name="T22" fmla="*/ 103 w 103"/>
                <a:gd name="T23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" h="75">
                  <a:moveTo>
                    <a:pt x="103" y="11"/>
                  </a:moveTo>
                  <a:cubicBezTo>
                    <a:pt x="103" y="15"/>
                    <a:pt x="93" y="47"/>
                    <a:pt x="54" y="61"/>
                  </a:cubicBezTo>
                  <a:cubicBezTo>
                    <a:pt x="15" y="75"/>
                    <a:pt x="0" y="54"/>
                    <a:pt x="3" y="44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4" y="43"/>
                    <a:pt x="4" y="42"/>
                    <a:pt x="5" y="41"/>
                  </a:cubicBezTo>
                  <a:cubicBezTo>
                    <a:pt x="9" y="37"/>
                    <a:pt x="14" y="35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6" y="30"/>
                    <a:pt x="32" y="28"/>
                    <a:pt x="38" y="26"/>
                  </a:cubicBezTo>
                  <a:cubicBezTo>
                    <a:pt x="52" y="22"/>
                    <a:pt x="64" y="16"/>
                    <a:pt x="74" y="11"/>
                  </a:cubicBezTo>
                  <a:cubicBezTo>
                    <a:pt x="77" y="9"/>
                    <a:pt x="80" y="8"/>
                    <a:pt x="82" y="6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95" y="0"/>
                    <a:pt x="101" y="2"/>
                    <a:pt x="103" y="11"/>
                  </a:cubicBezTo>
                  <a:close/>
                </a:path>
              </a:pathLst>
            </a:custGeom>
            <a:solidFill>
              <a:srgbClr val="52F3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6" name="ïṧļîḋê">
              <a:extLst>
                <a:ext uri="{FF2B5EF4-FFF2-40B4-BE49-F238E27FC236}">
                  <a16:creationId xmlns:a16="http://schemas.microsoft.com/office/drawing/2014/main" id="{C22996B0-F486-4D2C-86A0-6BFA5160654F}"/>
                </a:ext>
              </a:extLst>
            </p:cNvPr>
            <p:cNvSpPr/>
            <p:nvPr/>
          </p:nvSpPr>
          <p:spPr bwMode="auto">
            <a:xfrm>
              <a:off x="14994048" y="6008663"/>
              <a:ext cx="81332" cy="46682"/>
            </a:xfrm>
            <a:custGeom>
              <a:avLst/>
              <a:gdLst>
                <a:gd name="T0" fmla="*/ 74 w 81"/>
                <a:gd name="T1" fmla="*/ 16 h 47"/>
                <a:gd name="T2" fmla="*/ 24 w 81"/>
                <a:gd name="T3" fmla="*/ 46 h 47"/>
                <a:gd name="T4" fmla="*/ 14 w 81"/>
                <a:gd name="T5" fmla="*/ 25 h 47"/>
                <a:gd name="T6" fmla="*/ 14 w 81"/>
                <a:gd name="T7" fmla="*/ 25 h 47"/>
                <a:gd name="T8" fmla="*/ 32 w 81"/>
                <a:gd name="T9" fmla="*/ 19 h 47"/>
                <a:gd name="T10" fmla="*/ 68 w 81"/>
                <a:gd name="T11" fmla="*/ 4 h 47"/>
                <a:gd name="T12" fmla="*/ 74 w 81"/>
                <a:gd name="T13" fmla="*/ 1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47">
                  <a:moveTo>
                    <a:pt x="74" y="16"/>
                  </a:moveTo>
                  <a:cubicBezTo>
                    <a:pt x="66" y="29"/>
                    <a:pt x="47" y="47"/>
                    <a:pt x="24" y="46"/>
                  </a:cubicBezTo>
                  <a:cubicBezTo>
                    <a:pt x="0" y="45"/>
                    <a:pt x="5" y="30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20" y="23"/>
                    <a:pt x="26" y="21"/>
                    <a:pt x="32" y="19"/>
                  </a:cubicBezTo>
                  <a:cubicBezTo>
                    <a:pt x="46" y="15"/>
                    <a:pt x="58" y="9"/>
                    <a:pt x="68" y="4"/>
                  </a:cubicBezTo>
                  <a:cubicBezTo>
                    <a:pt x="78" y="0"/>
                    <a:pt x="81" y="4"/>
                    <a:pt x="74" y="16"/>
                  </a:cubicBezTo>
                  <a:close/>
                </a:path>
              </a:pathLst>
            </a:custGeom>
            <a:solidFill>
              <a:srgbClr val="AEFF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7" name="íśļîḍé">
              <a:extLst>
                <a:ext uri="{FF2B5EF4-FFF2-40B4-BE49-F238E27FC236}">
                  <a16:creationId xmlns:a16="http://schemas.microsoft.com/office/drawing/2014/main" id="{63B937A6-EF9A-4A29-B3CC-63C7092EF727}"/>
                </a:ext>
              </a:extLst>
            </p:cNvPr>
            <p:cNvSpPr/>
            <p:nvPr/>
          </p:nvSpPr>
          <p:spPr bwMode="auto">
            <a:xfrm>
              <a:off x="14912235" y="6040426"/>
              <a:ext cx="67857" cy="28875"/>
            </a:xfrm>
            <a:custGeom>
              <a:avLst/>
              <a:gdLst>
                <a:gd name="T0" fmla="*/ 22 w 68"/>
                <a:gd name="T1" fmla="*/ 27 h 29"/>
                <a:gd name="T2" fmla="*/ 7 w 68"/>
                <a:gd name="T3" fmla="*/ 7 h 29"/>
                <a:gd name="T4" fmla="*/ 7 w 68"/>
                <a:gd name="T5" fmla="*/ 7 h 29"/>
                <a:gd name="T6" fmla="*/ 13 w 68"/>
                <a:gd name="T7" fmla="*/ 3 h 29"/>
                <a:gd name="T8" fmla="*/ 13 w 68"/>
                <a:gd name="T9" fmla="*/ 3 h 29"/>
                <a:gd name="T10" fmla="*/ 27 w 68"/>
                <a:gd name="T11" fmla="*/ 0 h 29"/>
                <a:gd name="T12" fmla="*/ 39 w 68"/>
                <a:gd name="T13" fmla="*/ 1 h 29"/>
                <a:gd name="T14" fmla="*/ 40 w 68"/>
                <a:gd name="T15" fmla="*/ 1 h 29"/>
                <a:gd name="T16" fmla="*/ 52 w 68"/>
                <a:gd name="T17" fmla="*/ 5 h 29"/>
                <a:gd name="T18" fmla="*/ 22 w 68"/>
                <a:gd name="T19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" h="29">
                  <a:moveTo>
                    <a:pt x="22" y="27"/>
                  </a:moveTo>
                  <a:cubicBezTo>
                    <a:pt x="3" y="26"/>
                    <a:pt x="0" y="14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9" y="5"/>
                    <a:pt x="11" y="4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7" y="1"/>
                    <a:pt x="22" y="0"/>
                    <a:pt x="27" y="0"/>
                  </a:cubicBezTo>
                  <a:cubicBezTo>
                    <a:pt x="31" y="0"/>
                    <a:pt x="35" y="0"/>
                    <a:pt x="39" y="1"/>
                  </a:cubicBezTo>
                  <a:cubicBezTo>
                    <a:pt x="39" y="1"/>
                    <a:pt x="39" y="1"/>
                    <a:pt x="40" y="1"/>
                  </a:cubicBezTo>
                  <a:cubicBezTo>
                    <a:pt x="44" y="1"/>
                    <a:pt x="48" y="3"/>
                    <a:pt x="52" y="5"/>
                  </a:cubicBezTo>
                  <a:cubicBezTo>
                    <a:pt x="68" y="16"/>
                    <a:pt x="41" y="29"/>
                    <a:pt x="22" y="27"/>
                  </a:cubicBezTo>
                  <a:close/>
                </a:path>
              </a:pathLst>
            </a:custGeom>
            <a:solidFill>
              <a:srgbClr val="52F3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8" name="íśḷïḋè">
              <a:extLst>
                <a:ext uri="{FF2B5EF4-FFF2-40B4-BE49-F238E27FC236}">
                  <a16:creationId xmlns:a16="http://schemas.microsoft.com/office/drawing/2014/main" id="{44B66D6D-A130-46A1-90E3-6C6E22525214}"/>
                </a:ext>
              </a:extLst>
            </p:cNvPr>
            <p:cNvSpPr/>
            <p:nvPr/>
          </p:nvSpPr>
          <p:spPr bwMode="auto">
            <a:xfrm>
              <a:off x="14916085" y="6040426"/>
              <a:ext cx="43313" cy="14919"/>
            </a:xfrm>
            <a:custGeom>
              <a:avLst/>
              <a:gdLst>
                <a:gd name="T0" fmla="*/ 41 w 43"/>
                <a:gd name="T1" fmla="*/ 7 h 15"/>
                <a:gd name="T2" fmla="*/ 12 w 43"/>
                <a:gd name="T3" fmla="*/ 14 h 15"/>
                <a:gd name="T4" fmla="*/ 9 w 43"/>
                <a:gd name="T5" fmla="*/ 3 h 15"/>
                <a:gd name="T6" fmla="*/ 9 w 43"/>
                <a:gd name="T7" fmla="*/ 3 h 15"/>
                <a:gd name="T8" fmla="*/ 23 w 43"/>
                <a:gd name="T9" fmla="*/ 0 h 15"/>
                <a:gd name="T10" fmla="*/ 35 w 43"/>
                <a:gd name="T11" fmla="*/ 1 h 15"/>
                <a:gd name="T12" fmla="*/ 36 w 43"/>
                <a:gd name="T13" fmla="*/ 1 h 15"/>
                <a:gd name="T14" fmla="*/ 41 w 43"/>
                <a:gd name="T15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15">
                  <a:moveTo>
                    <a:pt x="41" y="7"/>
                  </a:moveTo>
                  <a:cubicBezTo>
                    <a:pt x="39" y="10"/>
                    <a:pt x="24" y="15"/>
                    <a:pt x="12" y="14"/>
                  </a:cubicBezTo>
                  <a:cubicBezTo>
                    <a:pt x="0" y="13"/>
                    <a:pt x="3" y="7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3" y="1"/>
                    <a:pt x="18" y="0"/>
                    <a:pt x="23" y="0"/>
                  </a:cubicBezTo>
                  <a:cubicBezTo>
                    <a:pt x="27" y="0"/>
                    <a:pt x="31" y="0"/>
                    <a:pt x="35" y="1"/>
                  </a:cubicBezTo>
                  <a:cubicBezTo>
                    <a:pt x="35" y="1"/>
                    <a:pt x="35" y="1"/>
                    <a:pt x="36" y="1"/>
                  </a:cubicBezTo>
                  <a:cubicBezTo>
                    <a:pt x="40" y="2"/>
                    <a:pt x="43" y="5"/>
                    <a:pt x="41" y="7"/>
                  </a:cubicBezTo>
                  <a:close/>
                </a:path>
              </a:pathLst>
            </a:custGeom>
            <a:solidFill>
              <a:srgbClr val="AEFF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9" name="iṩḷïdé">
              <a:extLst>
                <a:ext uri="{FF2B5EF4-FFF2-40B4-BE49-F238E27FC236}">
                  <a16:creationId xmlns:a16="http://schemas.microsoft.com/office/drawing/2014/main" id="{AB97DC67-B7B0-4F19-8BEA-3599075764DE}"/>
                </a:ext>
              </a:extLst>
            </p:cNvPr>
            <p:cNvSpPr/>
            <p:nvPr/>
          </p:nvSpPr>
          <p:spPr bwMode="auto">
            <a:xfrm>
              <a:off x="14622040" y="5809906"/>
              <a:ext cx="23100" cy="50050"/>
            </a:xfrm>
            <a:custGeom>
              <a:avLst/>
              <a:gdLst>
                <a:gd name="T0" fmla="*/ 23 w 23"/>
                <a:gd name="T1" fmla="*/ 37 h 50"/>
                <a:gd name="T2" fmla="*/ 20 w 23"/>
                <a:gd name="T3" fmla="*/ 50 h 50"/>
                <a:gd name="T4" fmla="*/ 6 w 23"/>
                <a:gd name="T5" fmla="*/ 32 h 50"/>
                <a:gd name="T6" fmla="*/ 17 w 23"/>
                <a:gd name="T7" fmla="*/ 1 h 50"/>
                <a:gd name="T8" fmla="*/ 17 w 23"/>
                <a:gd name="T9" fmla="*/ 1 h 50"/>
                <a:gd name="T10" fmla="*/ 21 w 23"/>
                <a:gd name="T11" fmla="*/ 14 h 50"/>
                <a:gd name="T12" fmla="*/ 22 w 23"/>
                <a:gd name="T13" fmla="*/ 14 h 50"/>
                <a:gd name="T14" fmla="*/ 23 w 23"/>
                <a:gd name="T15" fmla="*/ 3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50">
                  <a:moveTo>
                    <a:pt x="23" y="37"/>
                  </a:moveTo>
                  <a:cubicBezTo>
                    <a:pt x="23" y="42"/>
                    <a:pt x="22" y="46"/>
                    <a:pt x="20" y="50"/>
                  </a:cubicBezTo>
                  <a:cubicBezTo>
                    <a:pt x="15" y="50"/>
                    <a:pt x="9" y="44"/>
                    <a:pt x="6" y="32"/>
                  </a:cubicBezTo>
                  <a:cubicBezTo>
                    <a:pt x="0" y="13"/>
                    <a:pt x="12" y="0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9" y="4"/>
                    <a:pt x="20" y="9"/>
                    <a:pt x="21" y="14"/>
                  </a:cubicBezTo>
                  <a:cubicBezTo>
                    <a:pt x="21" y="14"/>
                    <a:pt x="21" y="14"/>
                    <a:pt x="22" y="14"/>
                  </a:cubicBezTo>
                  <a:cubicBezTo>
                    <a:pt x="23" y="22"/>
                    <a:pt x="23" y="32"/>
                    <a:pt x="23" y="37"/>
                  </a:cubicBezTo>
                  <a:close/>
                </a:path>
              </a:pathLst>
            </a:custGeom>
            <a:solidFill>
              <a:srgbClr val="52F3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0" name="ïśḻiḓê">
              <a:extLst>
                <a:ext uri="{FF2B5EF4-FFF2-40B4-BE49-F238E27FC236}">
                  <a16:creationId xmlns:a16="http://schemas.microsoft.com/office/drawing/2014/main" id="{C5235D0C-4670-4FBA-89BC-93A5B3F5C7ED}"/>
                </a:ext>
              </a:extLst>
            </p:cNvPr>
            <p:cNvSpPr/>
            <p:nvPr/>
          </p:nvSpPr>
          <p:spPr bwMode="auto">
            <a:xfrm>
              <a:off x="14632146" y="5816643"/>
              <a:ext cx="12994" cy="43313"/>
            </a:xfrm>
            <a:custGeom>
              <a:avLst/>
              <a:gdLst>
                <a:gd name="T0" fmla="*/ 13 w 13"/>
                <a:gd name="T1" fmla="*/ 30 h 43"/>
                <a:gd name="T2" fmla="*/ 1 w 13"/>
                <a:gd name="T3" fmla="*/ 16 h 43"/>
                <a:gd name="T4" fmla="*/ 11 w 13"/>
                <a:gd name="T5" fmla="*/ 7 h 43"/>
                <a:gd name="T6" fmla="*/ 12 w 13"/>
                <a:gd name="T7" fmla="*/ 7 h 43"/>
                <a:gd name="T8" fmla="*/ 13 w 13"/>
                <a:gd name="T9" fmla="*/ 3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43">
                  <a:moveTo>
                    <a:pt x="13" y="30"/>
                  </a:moveTo>
                  <a:cubicBezTo>
                    <a:pt x="7" y="43"/>
                    <a:pt x="0" y="24"/>
                    <a:pt x="1" y="16"/>
                  </a:cubicBezTo>
                  <a:cubicBezTo>
                    <a:pt x="2" y="7"/>
                    <a:pt x="7" y="0"/>
                    <a:pt x="11" y="7"/>
                  </a:cubicBezTo>
                  <a:cubicBezTo>
                    <a:pt x="11" y="7"/>
                    <a:pt x="11" y="7"/>
                    <a:pt x="12" y="7"/>
                  </a:cubicBezTo>
                  <a:cubicBezTo>
                    <a:pt x="13" y="15"/>
                    <a:pt x="13" y="25"/>
                    <a:pt x="13" y="30"/>
                  </a:cubicBezTo>
                  <a:close/>
                </a:path>
              </a:pathLst>
            </a:custGeom>
            <a:solidFill>
              <a:srgbClr val="AEFF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1" name="íşḻïḓé">
              <a:extLst>
                <a:ext uri="{FF2B5EF4-FFF2-40B4-BE49-F238E27FC236}">
                  <a16:creationId xmlns:a16="http://schemas.microsoft.com/office/drawing/2014/main" id="{D773B674-05D9-4D05-B2E1-95761C50E991}"/>
                </a:ext>
              </a:extLst>
            </p:cNvPr>
            <p:cNvSpPr/>
            <p:nvPr/>
          </p:nvSpPr>
          <p:spPr bwMode="auto">
            <a:xfrm>
              <a:off x="14736097" y="5925888"/>
              <a:ext cx="133307" cy="90476"/>
            </a:xfrm>
            <a:custGeom>
              <a:avLst/>
              <a:gdLst>
                <a:gd name="T0" fmla="*/ 130 w 133"/>
                <a:gd name="T1" fmla="*/ 87 h 91"/>
                <a:gd name="T2" fmla="*/ 109 w 133"/>
                <a:gd name="T3" fmla="*/ 86 h 91"/>
                <a:gd name="T4" fmla="*/ 14 w 133"/>
                <a:gd name="T5" fmla="*/ 44 h 91"/>
                <a:gd name="T6" fmla="*/ 0 w 133"/>
                <a:gd name="T7" fmla="*/ 35 h 91"/>
                <a:gd name="T8" fmla="*/ 0 w 133"/>
                <a:gd name="T9" fmla="*/ 35 h 91"/>
                <a:gd name="T10" fmla="*/ 104 w 133"/>
                <a:gd name="T11" fmla="*/ 80 h 91"/>
                <a:gd name="T12" fmla="*/ 119 w 133"/>
                <a:gd name="T13" fmla="*/ 70 h 91"/>
                <a:gd name="T14" fmla="*/ 93 w 133"/>
                <a:gd name="T15" fmla="*/ 45 h 91"/>
                <a:gd name="T16" fmla="*/ 23 w 133"/>
                <a:gd name="T17" fmla="*/ 0 h 91"/>
                <a:gd name="T18" fmla="*/ 118 w 133"/>
                <a:gd name="T19" fmla="*/ 58 h 91"/>
                <a:gd name="T20" fmla="*/ 130 w 133"/>
                <a:gd name="T21" fmla="*/ 8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3" h="91">
                  <a:moveTo>
                    <a:pt x="130" y="87"/>
                  </a:moveTo>
                  <a:cubicBezTo>
                    <a:pt x="128" y="91"/>
                    <a:pt x="122" y="88"/>
                    <a:pt x="109" y="86"/>
                  </a:cubicBezTo>
                  <a:cubicBezTo>
                    <a:pt x="98" y="84"/>
                    <a:pt x="42" y="61"/>
                    <a:pt x="14" y="44"/>
                  </a:cubicBezTo>
                  <a:cubicBezTo>
                    <a:pt x="9" y="41"/>
                    <a:pt x="5" y="38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20" y="48"/>
                    <a:pt x="89" y="77"/>
                    <a:pt x="104" y="80"/>
                  </a:cubicBezTo>
                  <a:cubicBezTo>
                    <a:pt x="123" y="83"/>
                    <a:pt x="125" y="80"/>
                    <a:pt x="119" y="70"/>
                  </a:cubicBezTo>
                  <a:cubicBezTo>
                    <a:pt x="113" y="60"/>
                    <a:pt x="103" y="52"/>
                    <a:pt x="93" y="45"/>
                  </a:cubicBezTo>
                  <a:cubicBezTo>
                    <a:pt x="83" y="39"/>
                    <a:pt x="43" y="12"/>
                    <a:pt x="23" y="0"/>
                  </a:cubicBezTo>
                  <a:cubicBezTo>
                    <a:pt x="62" y="22"/>
                    <a:pt x="113" y="51"/>
                    <a:pt x="118" y="58"/>
                  </a:cubicBezTo>
                  <a:cubicBezTo>
                    <a:pt x="126" y="68"/>
                    <a:pt x="133" y="84"/>
                    <a:pt x="130" y="87"/>
                  </a:cubicBezTo>
                  <a:close/>
                </a:path>
              </a:pathLst>
            </a:custGeom>
            <a:solidFill>
              <a:srgbClr val="3752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2" name="îš1íḑe">
              <a:extLst>
                <a:ext uri="{FF2B5EF4-FFF2-40B4-BE49-F238E27FC236}">
                  <a16:creationId xmlns:a16="http://schemas.microsoft.com/office/drawing/2014/main" id="{0C82446F-2B76-4F12-B1F3-E585E4565F01}"/>
                </a:ext>
              </a:extLst>
            </p:cNvPr>
            <p:cNvSpPr/>
            <p:nvPr/>
          </p:nvSpPr>
          <p:spPr bwMode="auto">
            <a:xfrm>
              <a:off x="14674977" y="6014438"/>
              <a:ext cx="163145" cy="110207"/>
            </a:xfrm>
            <a:custGeom>
              <a:avLst/>
              <a:gdLst>
                <a:gd name="T0" fmla="*/ 156 w 163"/>
                <a:gd name="T1" fmla="*/ 91 h 110"/>
                <a:gd name="T2" fmla="*/ 125 w 163"/>
                <a:gd name="T3" fmla="*/ 110 h 110"/>
                <a:gd name="T4" fmla="*/ 43 w 163"/>
                <a:gd name="T5" fmla="*/ 72 h 110"/>
                <a:gd name="T6" fmla="*/ 0 w 163"/>
                <a:gd name="T7" fmla="*/ 39 h 110"/>
                <a:gd name="T8" fmla="*/ 115 w 163"/>
                <a:gd name="T9" fmla="*/ 102 h 110"/>
                <a:gd name="T10" fmla="*/ 148 w 163"/>
                <a:gd name="T11" fmla="*/ 92 h 110"/>
                <a:gd name="T12" fmla="*/ 115 w 163"/>
                <a:gd name="T13" fmla="*/ 67 h 110"/>
                <a:gd name="T14" fmla="*/ 19 w 163"/>
                <a:gd name="T15" fmla="*/ 0 h 110"/>
                <a:gd name="T16" fmla="*/ 57 w 163"/>
                <a:gd name="T17" fmla="*/ 26 h 110"/>
                <a:gd name="T18" fmla="*/ 145 w 163"/>
                <a:gd name="T19" fmla="*/ 75 h 110"/>
                <a:gd name="T20" fmla="*/ 156 w 163"/>
                <a:gd name="T21" fmla="*/ 9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3" h="110">
                  <a:moveTo>
                    <a:pt x="156" y="91"/>
                  </a:moveTo>
                  <a:cubicBezTo>
                    <a:pt x="147" y="100"/>
                    <a:pt x="138" y="109"/>
                    <a:pt x="125" y="110"/>
                  </a:cubicBezTo>
                  <a:cubicBezTo>
                    <a:pt x="113" y="110"/>
                    <a:pt x="71" y="90"/>
                    <a:pt x="43" y="72"/>
                  </a:cubicBezTo>
                  <a:cubicBezTo>
                    <a:pt x="27" y="61"/>
                    <a:pt x="11" y="50"/>
                    <a:pt x="0" y="39"/>
                  </a:cubicBezTo>
                  <a:cubicBezTo>
                    <a:pt x="40" y="71"/>
                    <a:pt x="98" y="98"/>
                    <a:pt x="115" y="102"/>
                  </a:cubicBezTo>
                  <a:cubicBezTo>
                    <a:pt x="132" y="107"/>
                    <a:pt x="138" y="100"/>
                    <a:pt x="148" y="92"/>
                  </a:cubicBezTo>
                  <a:cubicBezTo>
                    <a:pt x="156" y="84"/>
                    <a:pt x="145" y="83"/>
                    <a:pt x="115" y="67"/>
                  </a:cubicBezTo>
                  <a:cubicBezTo>
                    <a:pt x="85" y="50"/>
                    <a:pt x="45" y="23"/>
                    <a:pt x="19" y="0"/>
                  </a:cubicBezTo>
                  <a:cubicBezTo>
                    <a:pt x="28" y="7"/>
                    <a:pt x="40" y="15"/>
                    <a:pt x="57" y="26"/>
                  </a:cubicBezTo>
                  <a:cubicBezTo>
                    <a:pt x="104" y="57"/>
                    <a:pt x="126" y="66"/>
                    <a:pt x="145" y="75"/>
                  </a:cubicBezTo>
                  <a:cubicBezTo>
                    <a:pt x="158" y="81"/>
                    <a:pt x="163" y="84"/>
                    <a:pt x="156" y="91"/>
                  </a:cubicBezTo>
                  <a:close/>
                </a:path>
              </a:pathLst>
            </a:custGeom>
            <a:solidFill>
              <a:srgbClr val="3752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3" name="ïṩḻiḋe">
              <a:extLst>
                <a:ext uri="{FF2B5EF4-FFF2-40B4-BE49-F238E27FC236}">
                  <a16:creationId xmlns:a16="http://schemas.microsoft.com/office/drawing/2014/main" id="{680D032D-CF77-409C-B993-01A4EB0E1F98}"/>
                </a:ext>
              </a:extLst>
            </p:cNvPr>
            <p:cNvSpPr/>
            <p:nvPr/>
          </p:nvSpPr>
          <p:spPr bwMode="auto">
            <a:xfrm>
              <a:off x="14957954" y="5618849"/>
              <a:ext cx="433128" cy="239664"/>
            </a:xfrm>
            <a:custGeom>
              <a:avLst/>
              <a:gdLst>
                <a:gd name="T0" fmla="*/ 433 w 433"/>
                <a:gd name="T1" fmla="*/ 0 h 240"/>
                <a:gd name="T2" fmla="*/ 338 w 433"/>
                <a:gd name="T3" fmla="*/ 208 h 240"/>
                <a:gd name="T4" fmla="*/ 0 w 433"/>
                <a:gd name="T5" fmla="*/ 55 h 240"/>
                <a:gd name="T6" fmla="*/ 254 w 433"/>
                <a:gd name="T7" fmla="*/ 183 h 240"/>
                <a:gd name="T8" fmla="*/ 339 w 433"/>
                <a:gd name="T9" fmla="*/ 181 h 240"/>
                <a:gd name="T10" fmla="*/ 433 w 433"/>
                <a:gd name="T11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3" h="240">
                  <a:moveTo>
                    <a:pt x="433" y="0"/>
                  </a:moveTo>
                  <a:cubicBezTo>
                    <a:pt x="338" y="208"/>
                    <a:pt x="338" y="208"/>
                    <a:pt x="338" y="208"/>
                  </a:cubicBezTo>
                  <a:cubicBezTo>
                    <a:pt x="319" y="240"/>
                    <a:pt x="120" y="139"/>
                    <a:pt x="0" y="55"/>
                  </a:cubicBezTo>
                  <a:cubicBezTo>
                    <a:pt x="51" y="89"/>
                    <a:pt x="206" y="165"/>
                    <a:pt x="254" y="183"/>
                  </a:cubicBezTo>
                  <a:cubicBezTo>
                    <a:pt x="303" y="200"/>
                    <a:pt x="324" y="207"/>
                    <a:pt x="339" y="181"/>
                  </a:cubicBezTo>
                  <a:cubicBezTo>
                    <a:pt x="354" y="155"/>
                    <a:pt x="416" y="20"/>
                    <a:pt x="433" y="0"/>
                  </a:cubicBezTo>
                  <a:close/>
                </a:path>
              </a:pathLst>
            </a:custGeom>
            <a:solidFill>
              <a:srgbClr val="2038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4" name="iŝļîḋè">
              <a:extLst>
                <a:ext uri="{FF2B5EF4-FFF2-40B4-BE49-F238E27FC236}">
                  <a16:creationId xmlns:a16="http://schemas.microsoft.com/office/drawing/2014/main" id="{8B68D762-1E98-4364-81DB-C21C5D8D7FF1}"/>
                </a:ext>
              </a:extLst>
            </p:cNvPr>
            <p:cNvSpPr/>
            <p:nvPr/>
          </p:nvSpPr>
          <p:spPr bwMode="auto">
            <a:xfrm>
              <a:off x="14907423" y="5431160"/>
              <a:ext cx="188651" cy="145820"/>
            </a:xfrm>
            <a:custGeom>
              <a:avLst/>
              <a:gdLst>
                <a:gd name="T0" fmla="*/ 1 w 189"/>
                <a:gd name="T1" fmla="*/ 141 h 146"/>
                <a:gd name="T2" fmla="*/ 51 w 189"/>
                <a:gd name="T3" fmla="*/ 80 h 146"/>
                <a:gd name="T4" fmla="*/ 143 w 189"/>
                <a:gd name="T5" fmla="*/ 0 h 146"/>
                <a:gd name="T6" fmla="*/ 146 w 189"/>
                <a:gd name="T7" fmla="*/ 0 h 146"/>
                <a:gd name="T8" fmla="*/ 189 w 189"/>
                <a:gd name="T9" fmla="*/ 36 h 146"/>
                <a:gd name="T10" fmla="*/ 1 w 189"/>
                <a:gd name="T11" fmla="*/ 14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9" h="146">
                  <a:moveTo>
                    <a:pt x="1" y="141"/>
                  </a:moveTo>
                  <a:cubicBezTo>
                    <a:pt x="2" y="134"/>
                    <a:pt x="28" y="106"/>
                    <a:pt x="51" y="80"/>
                  </a:cubicBezTo>
                  <a:cubicBezTo>
                    <a:pt x="74" y="54"/>
                    <a:pt x="129" y="1"/>
                    <a:pt x="143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59" y="13"/>
                    <a:pt x="174" y="25"/>
                    <a:pt x="189" y="36"/>
                  </a:cubicBezTo>
                  <a:cubicBezTo>
                    <a:pt x="189" y="36"/>
                    <a:pt x="0" y="146"/>
                    <a:pt x="1" y="141"/>
                  </a:cubicBezTo>
                  <a:close/>
                </a:path>
              </a:pathLst>
            </a:custGeom>
            <a:solidFill>
              <a:srgbClr val="4965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5" name="íṧḷïḓê">
              <a:extLst>
                <a:ext uri="{FF2B5EF4-FFF2-40B4-BE49-F238E27FC236}">
                  <a16:creationId xmlns:a16="http://schemas.microsoft.com/office/drawing/2014/main" id="{2CDC28A0-0474-49AC-9D22-22E71536151B}"/>
                </a:ext>
              </a:extLst>
            </p:cNvPr>
            <p:cNvSpPr/>
            <p:nvPr/>
          </p:nvSpPr>
          <p:spPr bwMode="auto">
            <a:xfrm>
              <a:off x="15594170" y="5471104"/>
              <a:ext cx="115982" cy="218008"/>
            </a:xfrm>
            <a:custGeom>
              <a:avLst/>
              <a:gdLst>
                <a:gd name="T0" fmla="*/ 116 w 116"/>
                <a:gd name="T1" fmla="*/ 153 h 218"/>
                <a:gd name="T2" fmla="*/ 0 w 116"/>
                <a:gd name="T3" fmla="*/ 218 h 218"/>
                <a:gd name="T4" fmla="*/ 1 w 116"/>
                <a:gd name="T5" fmla="*/ 218 h 218"/>
                <a:gd name="T6" fmla="*/ 1 w 116"/>
                <a:gd name="T7" fmla="*/ 218 h 218"/>
                <a:gd name="T8" fmla="*/ 49 w 116"/>
                <a:gd name="T9" fmla="*/ 171 h 218"/>
                <a:gd name="T10" fmla="*/ 49 w 116"/>
                <a:gd name="T11" fmla="*/ 59 h 218"/>
                <a:gd name="T12" fmla="*/ 23 w 116"/>
                <a:gd name="T13" fmla="*/ 36 h 218"/>
                <a:gd name="T14" fmla="*/ 85 w 116"/>
                <a:gd name="T15" fmla="*/ 0 h 218"/>
                <a:gd name="T16" fmla="*/ 70 w 116"/>
                <a:gd name="T17" fmla="*/ 48 h 218"/>
                <a:gd name="T18" fmla="*/ 78 w 116"/>
                <a:gd name="T19" fmla="*/ 141 h 218"/>
                <a:gd name="T20" fmla="*/ 111 w 116"/>
                <a:gd name="T21" fmla="*/ 154 h 218"/>
                <a:gd name="T22" fmla="*/ 111 w 116"/>
                <a:gd name="T23" fmla="*/ 154 h 218"/>
                <a:gd name="T24" fmla="*/ 116 w 116"/>
                <a:gd name="T25" fmla="*/ 153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6" h="218">
                  <a:moveTo>
                    <a:pt x="116" y="153"/>
                  </a:moveTo>
                  <a:cubicBezTo>
                    <a:pt x="0" y="218"/>
                    <a:pt x="0" y="218"/>
                    <a:pt x="0" y="218"/>
                  </a:cubicBezTo>
                  <a:cubicBezTo>
                    <a:pt x="0" y="218"/>
                    <a:pt x="1" y="218"/>
                    <a:pt x="1" y="218"/>
                  </a:cubicBezTo>
                  <a:cubicBezTo>
                    <a:pt x="1" y="218"/>
                    <a:pt x="1" y="218"/>
                    <a:pt x="1" y="218"/>
                  </a:cubicBezTo>
                  <a:cubicBezTo>
                    <a:pt x="5" y="215"/>
                    <a:pt x="41" y="191"/>
                    <a:pt x="49" y="171"/>
                  </a:cubicBezTo>
                  <a:cubicBezTo>
                    <a:pt x="58" y="151"/>
                    <a:pt x="52" y="102"/>
                    <a:pt x="49" y="59"/>
                  </a:cubicBezTo>
                  <a:cubicBezTo>
                    <a:pt x="47" y="32"/>
                    <a:pt x="37" y="30"/>
                    <a:pt x="23" y="36"/>
                  </a:cubicBezTo>
                  <a:cubicBezTo>
                    <a:pt x="45" y="24"/>
                    <a:pt x="66" y="11"/>
                    <a:pt x="85" y="0"/>
                  </a:cubicBezTo>
                  <a:cubicBezTo>
                    <a:pt x="66" y="15"/>
                    <a:pt x="69" y="31"/>
                    <a:pt x="70" y="48"/>
                  </a:cubicBezTo>
                  <a:cubicBezTo>
                    <a:pt x="72" y="69"/>
                    <a:pt x="74" y="114"/>
                    <a:pt x="78" y="141"/>
                  </a:cubicBezTo>
                  <a:cubicBezTo>
                    <a:pt x="81" y="162"/>
                    <a:pt x="101" y="158"/>
                    <a:pt x="111" y="154"/>
                  </a:cubicBezTo>
                  <a:cubicBezTo>
                    <a:pt x="111" y="154"/>
                    <a:pt x="111" y="154"/>
                    <a:pt x="111" y="154"/>
                  </a:cubicBezTo>
                  <a:cubicBezTo>
                    <a:pt x="113" y="154"/>
                    <a:pt x="115" y="153"/>
                    <a:pt x="116" y="153"/>
                  </a:cubicBezTo>
                  <a:close/>
                </a:path>
              </a:pathLst>
            </a:custGeom>
            <a:solidFill>
              <a:srgbClr val="2038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6" name="ïśľïḋé">
              <a:extLst>
                <a:ext uri="{FF2B5EF4-FFF2-40B4-BE49-F238E27FC236}">
                  <a16:creationId xmlns:a16="http://schemas.microsoft.com/office/drawing/2014/main" id="{5B337EF1-B8A5-49B4-9866-0FB4BC673433}"/>
                </a:ext>
              </a:extLst>
            </p:cNvPr>
            <p:cNvSpPr/>
            <p:nvPr/>
          </p:nvSpPr>
          <p:spPr bwMode="auto">
            <a:xfrm>
              <a:off x="15732290" y="5400360"/>
              <a:ext cx="167957" cy="209826"/>
            </a:xfrm>
            <a:custGeom>
              <a:avLst/>
              <a:gdLst>
                <a:gd name="T0" fmla="*/ 139 w 168"/>
                <a:gd name="T1" fmla="*/ 130 h 210"/>
                <a:gd name="T2" fmla="*/ 0 w 168"/>
                <a:gd name="T3" fmla="*/ 210 h 210"/>
                <a:gd name="T4" fmla="*/ 136 w 168"/>
                <a:gd name="T5" fmla="*/ 123 h 210"/>
                <a:gd name="T6" fmla="*/ 152 w 168"/>
                <a:gd name="T7" fmla="*/ 59 h 210"/>
                <a:gd name="T8" fmla="*/ 117 w 168"/>
                <a:gd name="T9" fmla="*/ 22 h 210"/>
                <a:gd name="T10" fmla="*/ 60 w 168"/>
                <a:gd name="T11" fmla="*/ 10 h 210"/>
                <a:gd name="T12" fmla="*/ 60 w 168"/>
                <a:gd name="T13" fmla="*/ 10 h 210"/>
                <a:gd name="T14" fmla="*/ 147 w 168"/>
                <a:gd name="T15" fmla="*/ 31 h 210"/>
                <a:gd name="T16" fmla="*/ 139 w 168"/>
                <a:gd name="T17" fmla="*/ 13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8" h="210">
                  <a:moveTo>
                    <a:pt x="139" y="130"/>
                  </a:moveTo>
                  <a:cubicBezTo>
                    <a:pt x="125" y="137"/>
                    <a:pt x="69" y="170"/>
                    <a:pt x="0" y="210"/>
                  </a:cubicBezTo>
                  <a:cubicBezTo>
                    <a:pt x="41" y="184"/>
                    <a:pt x="124" y="133"/>
                    <a:pt x="136" y="123"/>
                  </a:cubicBezTo>
                  <a:cubicBezTo>
                    <a:pt x="152" y="110"/>
                    <a:pt x="153" y="80"/>
                    <a:pt x="152" y="59"/>
                  </a:cubicBezTo>
                  <a:cubicBezTo>
                    <a:pt x="151" y="38"/>
                    <a:pt x="139" y="33"/>
                    <a:pt x="117" y="22"/>
                  </a:cubicBezTo>
                  <a:cubicBezTo>
                    <a:pt x="96" y="11"/>
                    <a:pt x="73" y="7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93" y="0"/>
                    <a:pt x="117" y="14"/>
                    <a:pt x="147" y="31"/>
                  </a:cubicBezTo>
                  <a:cubicBezTo>
                    <a:pt x="168" y="43"/>
                    <a:pt x="163" y="116"/>
                    <a:pt x="139" y="130"/>
                  </a:cubicBezTo>
                  <a:close/>
                </a:path>
              </a:pathLst>
            </a:custGeom>
            <a:solidFill>
              <a:srgbClr val="2038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7" name="îṩļiḍè">
              <a:extLst>
                <a:ext uri="{FF2B5EF4-FFF2-40B4-BE49-F238E27FC236}">
                  <a16:creationId xmlns:a16="http://schemas.microsoft.com/office/drawing/2014/main" id="{DD72587F-28A2-4466-97E1-191DC94C7046}"/>
                </a:ext>
              </a:extLst>
            </p:cNvPr>
            <p:cNvSpPr/>
            <p:nvPr/>
          </p:nvSpPr>
          <p:spPr bwMode="auto">
            <a:xfrm>
              <a:off x="15383382" y="5322397"/>
              <a:ext cx="454784" cy="249770"/>
            </a:xfrm>
            <a:custGeom>
              <a:avLst/>
              <a:gdLst>
                <a:gd name="T0" fmla="*/ 0 w 455"/>
                <a:gd name="T1" fmla="*/ 250 h 250"/>
                <a:gd name="T2" fmla="*/ 223 w 455"/>
                <a:gd name="T3" fmla="*/ 121 h 250"/>
                <a:gd name="T4" fmla="*/ 455 w 455"/>
                <a:gd name="T5" fmla="*/ 25 h 250"/>
                <a:gd name="T6" fmla="*/ 349 w 455"/>
                <a:gd name="T7" fmla="*/ 39 h 250"/>
                <a:gd name="T8" fmla="*/ 0 w 455"/>
                <a:gd name="T9" fmla="*/ 2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5" h="250">
                  <a:moveTo>
                    <a:pt x="0" y="250"/>
                  </a:moveTo>
                  <a:cubicBezTo>
                    <a:pt x="0" y="250"/>
                    <a:pt x="134" y="174"/>
                    <a:pt x="223" y="121"/>
                  </a:cubicBezTo>
                  <a:cubicBezTo>
                    <a:pt x="312" y="67"/>
                    <a:pt x="402" y="14"/>
                    <a:pt x="455" y="25"/>
                  </a:cubicBezTo>
                  <a:cubicBezTo>
                    <a:pt x="455" y="25"/>
                    <a:pt x="435" y="0"/>
                    <a:pt x="349" y="39"/>
                  </a:cubicBezTo>
                  <a:cubicBezTo>
                    <a:pt x="264" y="77"/>
                    <a:pt x="0" y="250"/>
                    <a:pt x="0" y="250"/>
                  </a:cubicBezTo>
                  <a:close/>
                </a:path>
              </a:pathLst>
            </a:custGeom>
            <a:solidFill>
              <a:srgbClr val="EA50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8" name="íṧḻîḋé">
              <a:extLst>
                <a:ext uri="{FF2B5EF4-FFF2-40B4-BE49-F238E27FC236}">
                  <a16:creationId xmlns:a16="http://schemas.microsoft.com/office/drawing/2014/main" id="{5579081A-22FA-4AD1-9485-26B63CED8043}"/>
                </a:ext>
              </a:extLst>
            </p:cNvPr>
            <p:cNvSpPr/>
            <p:nvPr/>
          </p:nvSpPr>
          <p:spPr bwMode="auto">
            <a:xfrm>
              <a:off x="15091261" y="5167434"/>
              <a:ext cx="473072" cy="244958"/>
            </a:xfrm>
            <a:custGeom>
              <a:avLst/>
              <a:gdLst>
                <a:gd name="T0" fmla="*/ 0 w 473"/>
                <a:gd name="T1" fmla="*/ 245 h 245"/>
                <a:gd name="T2" fmla="*/ 223 w 473"/>
                <a:gd name="T3" fmla="*/ 115 h 245"/>
                <a:gd name="T4" fmla="*/ 473 w 473"/>
                <a:gd name="T5" fmla="*/ 23 h 245"/>
                <a:gd name="T6" fmla="*/ 336 w 473"/>
                <a:gd name="T7" fmla="*/ 44 h 245"/>
                <a:gd name="T8" fmla="*/ 0 w 473"/>
                <a:gd name="T9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3" h="245">
                  <a:moveTo>
                    <a:pt x="0" y="245"/>
                  </a:moveTo>
                  <a:cubicBezTo>
                    <a:pt x="0" y="245"/>
                    <a:pt x="134" y="169"/>
                    <a:pt x="223" y="115"/>
                  </a:cubicBezTo>
                  <a:cubicBezTo>
                    <a:pt x="312" y="62"/>
                    <a:pt x="420" y="12"/>
                    <a:pt x="473" y="23"/>
                  </a:cubicBezTo>
                  <a:cubicBezTo>
                    <a:pt x="473" y="23"/>
                    <a:pt x="438" y="0"/>
                    <a:pt x="336" y="44"/>
                  </a:cubicBezTo>
                  <a:cubicBezTo>
                    <a:pt x="249" y="81"/>
                    <a:pt x="0" y="245"/>
                    <a:pt x="0" y="245"/>
                  </a:cubicBezTo>
                  <a:close/>
                </a:path>
              </a:pathLst>
            </a:custGeom>
            <a:solidFill>
              <a:srgbClr val="EA50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9" name="ïṧ1ïďe">
              <a:extLst>
                <a:ext uri="{FF2B5EF4-FFF2-40B4-BE49-F238E27FC236}">
                  <a16:creationId xmlns:a16="http://schemas.microsoft.com/office/drawing/2014/main" id="{E6EF5192-0BA9-45AA-A570-12D82DBFA46C}"/>
                </a:ext>
              </a:extLst>
            </p:cNvPr>
            <p:cNvSpPr/>
            <p:nvPr/>
          </p:nvSpPr>
          <p:spPr bwMode="auto">
            <a:xfrm>
              <a:off x="15567220" y="5169359"/>
              <a:ext cx="128013" cy="28875"/>
            </a:xfrm>
            <a:custGeom>
              <a:avLst/>
              <a:gdLst>
                <a:gd name="T0" fmla="*/ 77 w 128"/>
                <a:gd name="T1" fmla="*/ 8 h 29"/>
                <a:gd name="T2" fmla="*/ 15 w 128"/>
                <a:gd name="T3" fmla="*/ 1 h 29"/>
                <a:gd name="T4" fmla="*/ 44 w 128"/>
                <a:gd name="T5" fmla="*/ 23 h 29"/>
                <a:gd name="T6" fmla="*/ 119 w 128"/>
                <a:gd name="T7" fmla="*/ 28 h 29"/>
                <a:gd name="T8" fmla="*/ 77 w 128"/>
                <a:gd name="T9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9">
                  <a:moveTo>
                    <a:pt x="77" y="8"/>
                  </a:moveTo>
                  <a:cubicBezTo>
                    <a:pt x="48" y="1"/>
                    <a:pt x="30" y="0"/>
                    <a:pt x="15" y="1"/>
                  </a:cubicBezTo>
                  <a:cubicBezTo>
                    <a:pt x="0" y="2"/>
                    <a:pt x="30" y="17"/>
                    <a:pt x="44" y="23"/>
                  </a:cubicBezTo>
                  <a:cubicBezTo>
                    <a:pt x="57" y="29"/>
                    <a:pt x="111" y="28"/>
                    <a:pt x="119" y="28"/>
                  </a:cubicBezTo>
                  <a:cubicBezTo>
                    <a:pt x="128" y="27"/>
                    <a:pt x="91" y="11"/>
                    <a:pt x="77" y="8"/>
                  </a:cubicBezTo>
                  <a:close/>
                </a:path>
              </a:pathLst>
            </a:custGeom>
            <a:solidFill>
              <a:srgbClr val="4965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0" name="išḷîḓê">
              <a:extLst>
                <a:ext uri="{FF2B5EF4-FFF2-40B4-BE49-F238E27FC236}">
                  <a16:creationId xmlns:a16="http://schemas.microsoft.com/office/drawing/2014/main" id="{92820C97-0F47-47C6-8CC9-B71043F6CC22}"/>
                </a:ext>
              </a:extLst>
            </p:cNvPr>
            <p:cNvSpPr/>
            <p:nvPr/>
          </p:nvSpPr>
          <p:spPr bwMode="auto">
            <a:xfrm>
              <a:off x="16080236" y="5443191"/>
              <a:ext cx="34169" cy="81813"/>
            </a:xfrm>
            <a:custGeom>
              <a:avLst/>
              <a:gdLst>
                <a:gd name="T0" fmla="*/ 26 w 34"/>
                <a:gd name="T1" fmla="*/ 70 h 82"/>
                <a:gd name="T2" fmla="*/ 2 w 34"/>
                <a:gd name="T3" fmla="*/ 30 h 82"/>
                <a:gd name="T4" fmla="*/ 10 w 34"/>
                <a:gd name="T5" fmla="*/ 0 h 82"/>
                <a:gd name="T6" fmla="*/ 16 w 34"/>
                <a:gd name="T7" fmla="*/ 56 h 82"/>
                <a:gd name="T8" fmla="*/ 33 w 34"/>
                <a:gd name="T9" fmla="*/ 48 h 82"/>
                <a:gd name="T10" fmla="*/ 26 w 34"/>
                <a:gd name="T11" fmla="*/ 7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82">
                  <a:moveTo>
                    <a:pt x="26" y="70"/>
                  </a:moveTo>
                  <a:cubicBezTo>
                    <a:pt x="12" y="82"/>
                    <a:pt x="3" y="53"/>
                    <a:pt x="2" y="30"/>
                  </a:cubicBezTo>
                  <a:cubicBezTo>
                    <a:pt x="0" y="8"/>
                    <a:pt x="2" y="4"/>
                    <a:pt x="10" y="0"/>
                  </a:cubicBezTo>
                  <a:cubicBezTo>
                    <a:pt x="7" y="6"/>
                    <a:pt x="8" y="45"/>
                    <a:pt x="16" y="56"/>
                  </a:cubicBezTo>
                  <a:cubicBezTo>
                    <a:pt x="23" y="67"/>
                    <a:pt x="33" y="58"/>
                    <a:pt x="33" y="48"/>
                  </a:cubicBezTo>
                  <a:cubicBezTo>
                    <a:pt x="34" y="58"/>
                    <a:pt x="31" y="66"/>
                    <a:pt x="26" y="70"/>
                  </a:cubicBezTo>
                  <a:close/>
                </a:path>
              </a:pathLst>
            </a:custGeom>
            <a:solidFill>
              <a:srgbClr val="AD1E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1" name="ïŝ1iḍè">
              <a:extLst>
                <a:ext uri="{FF2B5EF4-FFF2-40B4-BE49-F238E27FC236}">
                  <a16:creationId xmlns:a16="http://schemas.microsoft.com/office/drawing/2014/main" id="{56B14D7D-0121-46BE-8BC5-92BCF4DD71F4}"/>
                </a:ext>
              </a:extLst>
            </p:cNvPr>
            <p:cNvSpPr/>
            <p:nvPr/>
          </p:nvSpPr>
          <p:spPr bwMode="auto">
            <a:xfrm>
              <a:off x="16091305" y="5448966"/>
              <a:ext cx="10106" cy="25025"/>
            </a:xfrm>
            <a:custGeom>
              <a:avLst/>
              <a:gdLst>
                <a:gd name="T0" fmla="*/ 8 w 10"/>
                <a:gd name="T1" fmla="*/ 21 h 25"/>
                <a:gd name="T2" fmla="*/ 5 w 10"/>
                <a:gd name="T3" fmla="*/ 24 h 25"/>
                <a:gd name="T4" fmla="*/ 2 w 10"/>
                <a:gd name="T5" fmla="*/ 22 h 25"/>
                <a:gd name="T6" fmla="*/ 1 w 10"/>
                <a:gd name="T7" fmla="*/ 13 h 25"/>
                <a:gd name="T8" fmla="*/ 5 w 10"/>
                <a:gd name="T9" fmla="*/ 3 h 25"/>
                <a:gd name="T10" fmla="*/ 10 w 10"/>
                <a:gd name="T11" fmla="*/ 8 h 25"/>
                <a:gd name="T12" fmla="*/ 8 w 10"/>
                <a:gd name="T13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5">
                  <a:moveTo>
                    <a:pt x="8" y="21"/>
                  </a:moveTo>
                  <a:cubicBezTo>
                    <a:pt x="7" y="22"/>
                    <a:pt x="7" y="24"/>
                    <a:pt x="5" y="24"/>
                  </a:cubicBezTo>
                  <a:cubicBezTo>
                    <a:pt x="4" y="25"/>
                    <a:pt x="2" y="23"/>
                    <a:pt x="2" y="22"/>
                  </a:cubicBezTo>
                  <a:cubicBezTo>
                    <a:pt x="1" y="19"/>
                    <a:pt x="0" y="16"/>
                    <a:pt x="1" y="13"/>
                  </a:cubicBezTo>
                  <a:cubicBezTo>
                    <a:pt x="1" y="10"/>
                    <a:pt x="2" y="5"/>
                    <a:pt x="5" y="3"/>
                  </a:cubicBezTo>
                  <a:cubicBezTo>
                    <a:pt x="8" y="0"/>
                    <a:pt x="10" y="5"/>
                    <a:pt x="10" y="8"/>
                  </a:cubicBezTo>
                  <a:cubicBezTo>
                    <a:pt x="10" y="12"/>
                    <a:pt x="9" y="17"/>
                    <a:pt x="8" y="21"/>
                  </a:cubicBezTo>
                  <a:close/>
                </a:path>
              </a:pathLst>
            </a:custGeom>
            <a:solidFill>
              <a:srgbClr val="E861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2" name="îşlíḍê">
              <a:extLst>
                <a:ext uri="{FF2B5EF4-FFF2-40B4-BE49-F238E27FC236}">
                  <a16:creationId xmlns:a16="http://schemas.microsoft.com/office/drawing/2014/main" id="{31A53D5B-4B78-4792-8720-3BBD0BDE70BF}"/>
                </a:ext>
              </a:extLst>
            </p:cNvPr>
            <p:cNvSpPr/>
            <p:nvPr/>
          </p:nvSpPr>
          <p:spPr bwMode="auto">
            <a:xfrm>
              <a:off x="16101411" y="5470141"/>
              <a:ext cx="6738" cy="13956"/>
            </a:xfrm>
            <a:custGeom>
              <a:avLst/>
              <a:gdLst>
                <a:gd name="T0" fmla="*/ 5 w 7"/>
                <a:gd name="T1" fmla="*/ 1 h 14"/>
                <a:gd name="T2" fmla="*/ 3 w 7"/>
                <a:gd name="T3" fmla="*/ 0 h 14"/>
                <a:gd name="T4" fmla="*/ 2 w 7"/>
                <a:gd name="T5" fmla="*/ 1 h 14"/>
                <a:gd name="T6" fmla="*/ 1 w 7"/>
                <a:gd name="T7" fmla="*/ 3 h 14"/>
                <a:gd name="T8" fmla="*/ 3 w 7"/>
                <a:gd name="T9" fmla="*/ 13 h 14"/>
                <a:gd name="T10" fmla="*/ 5 w 7"/>
                <a:gd name="T11" fmla="*/ 13 h 14"/>
                <a:gd name="T12" fmla="*/ 7 w 7"/>
                <a:gd name="T13" fmla="*/ 10 h 14"/>
                <a:gd name="T14" fmla="*/ 5 w 7"/>
                <a:gd name="T15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4">
                  <a:moveTo>
                    <a:pt x="5" y="1"/>
                  </a:moveTo>
                  <a:cubicBezTo>
                    <a:pt x="4" y="1"/>
                    <a:pt x="4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6"/>
                    <a:pt x="0" y="11"/>
                    <a:pt x="3" y="13"/>
                  </a:cubicBezTo>
                  <a:cubicBezTo>
                    <a:pt x="4" y="13"/>
                    <a:pt x="5" y="14"/>
                    <a:pt x="5" y="13"/>
                  </a:cubicBezTo>
                  <a:cubicBezTo>
                    <a:pt x="7" y="13"/>
                    <a:pt x="7" y="11"/>
                    <a:pt x="7" y="10"/>
                  </a:cubicBezTo>
                  <a:cubicBezTo>
                    <a:pt x="7" y="8"/>
                    <a:pt x="7" y="3"/>
                    <a:pt x="5" y="1"/>
                  </a:cubicBezTo>
                  <a:close/>
                </a:path>
              </a:pathLst>
            </a:custGeom>
            <a:solidFill>
              <a:srgbClr val="E5B5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3" name="íSlíḋè">
              <a:extLst>
                <a:ext uri="{FF2B5EF4-FFF2-40B4-BE49-F238E27FC236}">
                  <a16:creationId xmlns:a16="http://schemas.microsoft.com/office/drawing/2014/main" id="{8826787C-9E03-4829-867F-3F4205E05962}"/>
                </a:ext>
              </a:extLst>
            </p:cNvPr>
            <p:cNvSpPr/>
            <p:nvPr/>
          </p:nvSpPr>
          <p:spPr bwMode="auto">
            <a:xfrm>
              <a:off x="15505139" y="5501904"/>
              <a:ext cx="138120" cy="223783"/>
            </a:xfrm>
            <a:custGeom>
              <a:avLst/>
              <a:gdLst>
                <a:gd name="T0" fmla="*/ 117 w 138"/>
                <a:gd name="T1" fmla="*/ 23 h 224"/>
                <a:gd name="T2" fmla="*/ 106 w 138"/>
                <a:gd name="T3" fmla="*/ 117 h 224"/>
                <a:gd name="T4" fmla="*/ 0 w 138"/>
                <a:gd name="T5" fmla="*/ 224 h 224"/>
                <a:gd name="T6" fmla="*/ 122 w 138"/>
                <a:gd name="T7" fmla="*/ 145 h 224"/>
                <a:gd name="T8" fmla="*/ 117 w 138"/>
                <a:gd name="T9" fmla="*/ 23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224">
                  <a:moveTo>
                    <a:pt x="117" y="23"/>
                  </a:moveTo>
                  <a:cubicBezTo>
                    <a:pt x="115" y="28"/>
                    <a:pt x="117" y="76"/>
                    <a:pt x="106" y="117"/>
                  </a:cubicBezTo>
                  <a:cubicBezTo>
                    <a:pt x="94" y="157"/>
                    <a:pt x="0" y="224"/>
                    <a:pt x="0" y="224"/>
                  </a:cubicBezTo>
                  <a:cubicBezTo>
                    <a:pt x="0" y="224"/>
                    <a:pt x="105" y="170"/>
                    <a:pt x="122" y="145"/>
                  </a:cubicBezTo>
                  <a:cubicBezTo>
                    <a:pt x="138" y="120"/>
                    <a:pt x="131" y="0"/>
                    <a:pt x="117" y="23"/>
                  </a:cubicBezTo>
                  <a:close/>
                </a:path>
              </a:pathLst>
            </a:custGeom>
            <a:solidFill>
              <a:srgbClr val="4965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4" name="íṣļidê">
              <a:extLst>
                <a:ext uri="{FF2B5EF4-FFF2-40B4-BE49-F238E27FC236}">
                  <a16:creationId xmlns:a16="http://schemas.microsoft.com/office/drawing/2014/main" id="{D7B6D1C1-EB1A-4023-BBCE-F74885C77B3B}"/>
                </a:ext>
              </a:extLst>
            </p:cNvPr>
            <p:cNvSpPr/>
            <p:nvPr/>
          </p:nvSpPr>
          <p:spPr bwMode="auto">
            <a:xfrm>
              <a:off x="15736140" y="5416241"/>
              <a:ext cx="141970" cy="174695"/>
            </a:xfrm>
            <a:custGeom>
              <a:avLst/>
              <a:gdLst>
                <a:gd name="T0" fmla="*/ 92 w 142"/>
                <a:gd name="T1" fmla="*/ 3 h 175"/>
                <a:gd name="T2" fmla="*/ 90 w 142"/>
                <a:gd name="T3" fmla="*/ 12 h 175"/>
                <a:gd name="T4" fmla="*/ 113 w 142"/>
                <a:gd name="T5" fmla="*/ 27 h 175"/>
                <a:gd name="T6" fmla="*/ 117 w 142"/>
                <a:gd name="T7" fmla="*/ 83 h 175"/>
                <a:gd name="T8" fmla="*/ 92 w 142"/>
                <a:gd name="T9" fmla="*/ 106 h 175"/>
                <a:gd name="T10" fmla="*/ 0 w 142"/>
                <a:gd name="T11" fmla="*/ 175 h 175"/>
                <a:gd name="T12" fmla="*/ 125 w 142"/>
                <a:gd name="T13" fmla="*/ 101 h 175"/>
                <a:gd name="T14" fmla="*/ 138 w 142"/>
                <a:gd name="T15" fmla="*/ 35 h 175"/>
                <a:gd name="T16" fmla="*/ 92 w 142"/>
                <a:gd name="T17" fmla="*/ 3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175">
                  <a:moveTo>
                    <a:pt x="92" y="3"/>
                  </a:moveTo>
                  <a:cubicBezTo>
                    <a:pt x="78" y="0"/>
                    <a:pt x="78" y="5"/>
                    <a:pt x="90" y="12"/>
                  </a:cubicBezTo>
                  <a:cubicBezTo>
                    <a:pt x="97" y="16"/>
                    <a:pt x="107" y="23"/>
                    <a:pt x="113" y="27"/>
                  </a:cubicBezTo>
                  <a:cubicBezTo>
                    <a:pt x="128" y="37"/>
                    <a:pt x="128" y="63"/>
                    <a:pt x="117" y="83"/>
                  </a:cubicBezTo>
                  <a:cubicBezTo>
                    <a:pt x="111" y="93"/>
                    <a:pt x="101" y="100"/>
                    <a:pt x="92" y="106"/>
                  </a:cubicBezTo>
                  <a:cubicBezTo>
                    <a:pt x="64" y="128"/>
                    <a:pt x="0" y="175"/>
                    <a:pt x="0" y="175"/>
                  </a:cubicBezTo>
                  <a:cubicBezTo>
                    <a:pt x="0" y="175"/>
                    <a:pt x="111" y="113"/>
                    <a:pt x="125" y="101"/>
                  </a:cubicBezTo>
                  <a:cubicBezTo>
                    <a:pt x="138" y="88"/>
                    <a:pt x="142" y="48"/>
                    <a:pt x="138" y="35"/>
                  </a:cubicBezTo>
                  <a:cubicBezTo>
                    <a:pt x="132" y="17"/>
                    <a:pt x="110" y="7"/>
                    <a:pt x="92" y="3"/>
                  </a:cubicBezTo>
                  <a:close/>
                </a:path>
              </a:pathLst>
            </a:custGeom>
            <a:solidFill>
              <a:srgbClr val="4965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477" name="图片 476">
            <a:extLst>
              <a:ext uri="{FF2B5EF4-FFF2-40B4-BE49-F238E27FC236}">
                <a16:creationId xmlns:a16="http://schemas.microsoft.com/office/drawing/2014/main" id="{50FA8053-EA46-48E3-A7BF-62E5137D3A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6486054">
            <a:off x="3021552" y="2692258"/>
            <a:ext cx="239723" cy="237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6095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 6 2 2">
            <a:extLst>
              <a:ext uri="{FF2B5EF4-FFF2-40B4-BE49-F238E27FC236}">
                <a16:creationId xmlns:a16="http://schemas.microsoft.com/office/drawing/2014/main" id="{5892E2A7-2F86-4699-9989-4E57B52FB8CB}"/>
              </a:ext>
            </a:extLst>
          </p:cNvPr>
          <p:cNvSpPr txBox="1"/>
          <p:nvPr/>
        </p:nvSpPr>
        <p:spPr>
          <a:xfrm>
            <a:off x="7042541" y="4619527"/>
            <a:ext cx="1123064" cy="43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…</a:t>
            </a:r>
          </a:p>
        </p:txBody>
      </p:sp>
      <p:sp>
        <p:nvSpPr>
          <p:cNvPr id="5" name="矩形: 圆角 91 2">
            <a:extLst>
              <a:ext uri="{FF2B5EF4-FFF2-40B4-BE49-F238E27FC236}">
                <a16:creationId xmlns:a16="http://schemas.microsoft.com/office/drawing/2014/main" id="{9D8A6F0C-8742-4503-B594-D116B414CC66}"/>
              </a:ext>
            </a:extLst>
          </p:cNvPr>
          <p:cNvSpPr/>
          <p:nvPr/>
        </p:nvSpPr>
        <p:spPr bwMode="auto">
          <a:xfrm>
            <a:off x="5326870" y="2052170"/>
            <a:ext cx="3136646" cy="3322209"/>
          </a:xfrm>
          <a:prstGeom prst="roundRect">
            <a:avLst>
              <a:gd name="adj" fmla="val 6248"/>
            </a:avLst>
          </a:prstGeom>
          <a:solidFill>
            <a:srgbClr val="C00000">
              <a:alpha val="2745"/>
            </a:srgbClr>
          </a:solidFill>
          <a:ln w="15875">
            <a:solidFill>
              <a:srgbClr val="C00000"/>
            </a:solidFill>
            <a:prstDash val="dash"/>
          </a:ln>
        </p:spPr>
        <p:txBody>
          <a:bodyPr wrap="none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Times" panose="02020603050405020304" pitchFamily="18" charset="0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6FA7A787-A9C1-4F2E-B7C8-B4E1A49DE2B4}"/>
              </a:ext>
            </a:extLst>
          </p:cNvPr>
          <p:cNvGrpSpPr/>
          <p:nvPr/>
        </p:nvGrpSpPr>
        <p:grpSpPr>
          <a:xfrm>
            <a:off x="2495915" y="1955340"/>
            <a:ext cx="470788" cy="517496"/>
            <a:chOff x="2754199" y="4469151"/>
            <a:chExt cx="470788" cy="517496"/>
          </a:xfrm>
        </p:grpSpPr>
        <p:grpSp>
          <p:nvGrpSpPr>
            <p:cNvPr id="7" name="组合 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  <a:extLst>
                <a:ext uri="{FF2B5EF4-FFF2-40B4-BE49-F238E27FC236}">
                  <a16:creationId xmlns:a16="http://schemas.microsoft.com/office/drawing/2014/main" id="{372B85A4-5A75-4A87-81A9-9EA3DEAFBD40}"/>
                </a:ext>
              </a:extLst>
            </p:cNvPr>
            <p:cNvGrpSpPr>
              <a:grpSpLocks noChangeAspect="1"/>
            </p:cNvGrpSpPr>
            <p:nvPr/>
          </p:nvGrpSpPr>
          <p:grpSpPr>
            <a:xfrm flipH="1">
              <a:off x="2754199" y="4469151"/>
              <a:ext cx="338720" cy="517496"/>
              <a:chOff x="4800600" y="995363"/>
              <a:chExt cx="2578100" cy="4810126"/>
            </a:xfrm>
          </p:grpSpPr>
          <p:sp>
            <p:nvSpPr>
              <p:cNvPr id="9" name="îšlíḋé">
                <a:extLst>
                  <a:ext uri="{FF2B5EF4-FFF2-40B4-BE49-F238E27FC236}">
                    <a16:creationId xmlns:a16="http://schemas.microsoft.com/office/drawing/2014/main" id="{7643E946-6357-4012-954B-D72E3D712221}"/>
                  </a:ext>
                </a:extLst>
              </p:cNvPr>
              <p:cNvSpPr/>
              <p:nvPr/>
            </p:nvSpPr>
            <p:spPr bwMode="auto">
              <a:xfrm>
                <a:off x="4999038" y="1992313"/>
                <a:ext cx="334963" cy="333375"/>
              </a:xfrm>
              <a:custGeom>
                <a:avLst/>
                <a:gdLst>
                  <a:gd name="T0" fmla="*/ 5 w 52"/>
                  <a:gd name="T1" fmla="*/ 15 h 52"/>
                  <a:gd name="T2" fmla="*/ 15 w 52"/>
                  <a:gd name="T3" fmla="*/ 46 h 52"/>
                  <a:gd name="T4" fmla="*/ 46 w 52"/>
                  <a:gd name="T5" fmla="*/ 36 h 52"/>
                  <a:gd name="T6" fmla="*/ 36 w 52"/>
                  <a:gd name="T7" fmla="*/ 5 h 52"/>
                  <a:gd name="T8" fmla="*/ 5 w 52"/>
                  <a:gd name="T9" fmla="*/ 1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52">
                    <a:moveTo>
                      <a:pt x="5" y="15"/>
                    </a:moveTo>
                    <a:cubicBezTo>
                      <a:pt x="0" y="27"/>
                      <a:pt x="4" y="40"/>
                      <a:pt x="15" y="46"/>
                    </a:cubicBezTo>
                    <a:cubicBezTo>
                      <a:pt x="27" y="52"/>
                      <a:pt x="40" y="47"/>
                      <a:pt x="46" y="36"/>
                    </a:cubicBezTo>
                    <a:cubicBezTo>
                      <a:pt x="52" y="25"/>
                      <a:pt x="47" y="11"/>
                      <a:pt x="36" y="5"/>
                    </a:cubicBezTo>
                    <a:cubicBezTo>
                      <a:pt x="25" y="0"/>
                      <a:pt x="11" y="4"/>
                      <a:pt x="5" y="15"/>
                    </a:cubicBezTo>
                    <a:close/>
                  </a:path>
                </a:pathLst>
              </a:custGeom>
              <a:solidFill>
                <a:srgbClr val="FFC8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0" name="íṡḷïḋe">
                <a:extLst>
                  <a:ext uri="{FF2B5EF4-FFF2-40B4-BE49-F238E27FC236}">
                    <a16:creationId xmlns:a16="http://schemas.microsoft.com/office/drawing/2014/main" id="{03B9DF6B-3C75-43D7-A91F-141FC8FD59C1}"/>
                  </a:ext>
                </a:extLst>
              </p:cNvPr>
              <p:cNvSpPr/>
              <p:nvPr/>
            </p:nvSpPr>
            <p:spPr bwMode="auto">
              <a:xfrm>
                <a:off x="4935538" y="1871663"/>
                <a:ext cx="354013" cy="325438"/>
              </a:xfrm>
              <a:custGeom>
                <a:avLst/>
                <a:gdLst>
                  <a:gd name="T0" fmla="*/ 2 w 55"/>
                  <a:gd name="T1" fmla="*/ 2 h 51"/>
                  <a:gd name="T2" fmla="*/ 2 w 55"/>
                  <a:gd name="T3" fmla="*/ 2 h 51"/>
                  <a:gd name="T4" fmla="*/ 2 w 55"/>
                  <a:gd name="T5" fmla="*/ 9 h 51"/>
                  <a:gd name="T6" fmla="*/ 47 w 55"/>
                  <a:gd name="T7" fmla="*/ 49 h 51"/>
                  <a:gd name="T8" fmla="*/ 53 w 55"/>
                  <a:gd name="T9" fmla="*/ 49 h 51"/>
                  <a:gd name="T10" fmla="*/ 53 w 55"/>
                  <a:gd name="T11" fmla="*/ 49 h 51"/>
                  <a:gd name="T12" fmla="*/ 53 w 55"/>
                  <a:gd name="T13" fmla="*/ 42 h 51"/>
                  <a:gd name="T14" fmla="*/ 9 w 55"/>
                  <a:gd name="T15" fmla="*/ 2 h 51"/>
                  <a:gd name="T16" fmla="*/ 2 w 55"/>
                  <a:gd name="T17" fmla="*/ 2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5" h="51">
                    <a:moveTo>
                      <a:pt x="2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0" y="4"/>
                      <a:pt x="0" y="7"/>
                      <a:pt x="2" y="9"/>
                    </a:cubicBezTo>
                    <a:cubicBezTo>
                      <a:pt x="47" y="49"/>
                      <a:pt x="47" y="49"/>
                      <a:pt x="47" y="49"/>
                    </a:cubicBezTo>
                    <a:cubicBezTo>
                      <a:pt x="49" y="51"/>
                      <a:pt x="52" y="51"/>
                      <a:pt x="53" y="49"/>
                    </a:cubicBezTo>
                    <a:cubicBezTo>
                      <a:pt x="53" y="49"/>
                      <a:pt x="53" y="49"/>
                      <a:pt x="53" y="49"/>
                    </a:cubicBezTo>
                    <a:cubicBezTo>
                      <a:pt x="55" y="47"/>
                      <a:pt x="55" y="44"/>
                      <a:pt x="53" y="4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1" name="íṣḷïḓé">
                <a:extLst>
                  <a:ext uri="{FF2B5EF4-FFF2-40B4-BE49-F238E27FC236}">
                    <a16:creationId xmlns:a16="http://schemas.microsoft.com/office/drawing/2014/main" id="{43841487-5345-47B9-84B7-1AF60004A2EC}"/>
                  </a:ext>
                </a:extLst>
              </p:cNvPr>
              <p:cNvSpPr/>
              <p:nvPr/>
            </p:nvSpPr>
            <p:spPr bwMode="auto">
              <a:xfrm>
                <a:off x="5141913" y="2095501"/>
                <a:ext cx="893763" cy="825500"/>
              </a:xfrm>
              <a:custGeom>
                <a:avLst/>
                <a:gdLst>
                  <a:gd name="T0" fmla="*/ 125 w 139"/>
                  <a:gd name="T1" fmla="*/ 0 h 129"/>
                  <a:gd name="T2" fmla="*/ 81 w 139"/>
                  <a:gd name="T3" fmla="*/ 76 h 129"/>
                  <a:gd name="T4" fmla="*/ 19 w 139"/>
                  <a:gd name="T5" fmla="*/ 19 h 129"/>
                  <a:gd name="T6" fmla="*/ 0 w 139"/>
                  <a:gd name="T7" fmla="*/ 32 h 129"/>
                  <a:gd name="T8" fmla="*/ 73 w 139"/>
                  <a:gd name="T9" fmla="*/ 124 h 129"/>
                  <a:gd name="T10" fmla="*/ 91 w 139"/>
                  <a:gd name="T11" fmla="*/ 124 h 129"/>
                  <a:gd name="T12" fmla="*/ 139 w 139"/>
                  <a:gd name="T13" fmla="*/ 73 h 129"/>
                  <a:gd name="T14" fmla="*/ 125 w 139"/>
                  <a:gd name="T15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9" h="129">
                    <a:moveTo>
                      <a:pt x="125" y="0"/>
                    </a:moveTo>
                    <a:cubicBezTo>
                      <a:pt x="81" y="76"/>
                      <a:pt x="81" y="76"/>
                      <a:pt x="81" y="76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73" y="124"/>
                      <a:pt x="73" y="124"/>
                      <a:pt x="73" y="124"/>
                    </a:cubicBezTo>
                    <a:cubicBezTo>
                      <a:pt x="78" y="129"/>
                      <a:pt x="86" y="129"/>
                      <a:pt x="91" y="124"/>
                    </a:cubicBezTo>
                    <a:cubicBezTo>
                      <a:pt x="139" y="73"/>
                      <a:pt x="139" y="73"/>
                      <a:pt x="139" y="73"/>
                    </a:cubicBez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FFC8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iSlïḓe">
                <a:extLst>
                  <a:ext uri="{FF2B5EF4-FFF2-40B4-BE49-F238E27FC236}">
                    <a16:creationId xmlns:a16="http://schemas.microsoft.com/office/drawing/2014/main" id="{A8C68AC2-1F2A-48C6-B41F-388FCFBC55F9}"/>
                  </a:ext>
                </a:extLst>
              </p:cNvPr>
              <p:cNvSpPr/>
              <p:nvPr/>
            </p:nvSpPr>
            <p:spPr bwMode="auto">
              <a:xfrm>
                <a:off x="5610225" y="1282701"/>
                <a:ext cx="527050" cy="588963"/>
              </a:xfrm>
              <a:custGeom>
                <a:avLst/>
                <a:gdLst>
                  <a:gd name="T0" fmla="*/ 57 w 82"/>
                  <a:gd name="T1" fmla="*/ 88 h 92"/>
                  <a:gd name="T2" fmla="*/ 60 w 82"/>
                  <a:gd name="T3" fmla="*/ 86 h 92"/>
                  <a:gd name="T4" fmla="*/ 77 w 82"/>
                  <a:gd name="T5" fmla="*/ 77 h 92"/>
                  <a:gd name="T6" fmla="*/ 33 w 82"/>
                  <a:gd name="T7" fmla="*/ 0 h 92"/>
                  <a:gd name="T8" fmla="*/ 0 w 82"/>
                  <a:gd name="T9" fmla="*/ 19 h 92"/>
                  <a:gd name="T10" fmla="*/ 36 w 82"/>
                  <a:gd name="T11" fmla="*/ 82 h 92"/>
                  <a:gd name="T12" fmla="*/ 57 w 82"/>
                  <a:gd name="T13" fmla="*/ 8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2" h="92">
                    <a:moveTo>
                      <a:pt x="57" y="88"/>
                    </a:moveTo>
                    <a:cubicBezTo>
                      <a:pt x="60" y="86"/>
                      <a:pt x="60" y="86"/>
                      <a:pt x="60" y="86"/>
                    </a:cubicBezTo>
                    <a:cubicBezTo>
                      <a:pt x="69" y="81"/>
                      <a:pt x="82" y="87"/>
                      <a:pt x="77" y="77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36" y="82"/>
                      <a:pt x="36" y="82"/>
                      <a:pt x="36" y="82"/>
                    </a:cubicBezTo>
                    <a:cubicBezTo>
                      <a:pt x="40" y="89"/>
                      <a:pt x="50" y="92"/>
                      <a:pt x="57" y="88"/>
                    </a:cubicBezTo>
                    <a:close/>
                  </a:path>
                </a:pathLst>
              </a:custGeom>
              <a:solidFill>
                <a:srgbClr val="FCC8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îṥľîḓe">
                <a:extLst>
                  <a:ext uri="{FF2B5EF4-FFF2-40B4-BE49-F238E27FC236}">
                    <a16:creationId xmlns:a16="http://schemas.microsoft.com/office/drawing/2014/main" id="{A25EAD83-99F3-4DBD-9351-613A4C126887}"/>
                  </a:ext>
                </a:extLst>
              </p:cNvPr>
              <p:cNvSpPr/>
              <p:nvPr/>
            </p:nvSpPr>
            <p:spPr bwMode="auto">
              <a:xfrm>
                <a:off x="5378450" y="1077913"/>
                <a:ext cx="598488" cy="601663"/>
              </a:xfrm>
              <a:custGeom>
                <a:avLst/>
                <a:gdLst>
                  <a:gd name="T0" fmla="*/ 9 w 93"/>
                  <a:gd name="T1" fmla="*/ 63 h 94"/>
                  <a:gd name="T2" fmla="*/ 63 w 93"/>
                  <a:gd name="T3" fmla="*/ 85 h 94"/>
                  <a:gd name="T4" fmla="*/ 85 w 93"/>
                  <a:gd name="T5" fmla="*/ 32 h 94"/>
                  <a:gd name="T6" fmla="*/ 31 w 93"/>
                  <a:gd name="T7" fmla="*/ 10 h 94"/>
                  <a:gd name="T8" fmla="*/ 9 w 93"/>
                  <a:gd name="T9" fmla="*/ 63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94">
                    <a:moveTo>
                      <a:pt x="9" y="63"/>
                    </a:moveTo>
                    <a:cubicBezTo>
                      <a:pt x="18" y="84"/>
                      <a:pt x="42" y="94"/>
                      <a:pt x="63" y="85"/>
                    </a:cubicBezTo>
                    <a:cubicBezTo>
                      <a:pt x="83" y="76"/>
                      <a:pt x="93" y="53"/>
                      <a:pt x="85" y="32"/>
                    </a:cubicBezTo>
                    <a:cubicBezTo>
                      <a:pt x="74" y="6"/>
                      <a:pt x="54" y="0"/>
                      <a:pt x="31" y="10"/>
                    </a:cubicBezTo>
                    <a:cubicBezTo>
                      <a:pt x="10" y="18"/>
                      <a:pt x="0" y="42"/>
                      <a:pt x="9" y="63"/>
                    </a:cubicBezTo>
                    <a:close/>
                  </a:path>
                </a:pathLst>
              </a:custGeom>
              <a:solidFill>
                <a:srgbClr val="FCC8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ïsľíḑê">
                <a:extLst>
                  <a:ext uri="{FF2B5EF4-FFF2-40B4-BE49-F238E27FC236}">
                    <a16:creationId xmlns:a16="http://schemas.microsoft.com/office/drawing/2014/main" id="{40E66C1C-5B84-455E-AE9E-55370098587C}"/>
                  </a:ext>
                </a:extLst>
              </p:cNvPr>
              <p:cNvSpPr/>
              <p:nvPr/>
            </p:nvSpPr>
            <p:spPr bwMode="auto">
              <a:xfrm>
                <a:off x="5437188" y="1366838"/>
                <a:ext cx="398463" cy="427038"/>
              </a:xfrm>
              <a:custGeom>
                <a:avLst/>
                <a:gdLst>
                  <a:gd name="T0" fmla="*/ 47 w 62"/>
                  <a:gd name="T1" fmla="*/ 61 h 67"/>
                  <a:gd name="T2" fmla="*/ 47 w 62"/>
                  <a:gd name="T3" fmla="*/ 61 h 67"/>
                  <a:gd name="T4" fmla="*/ 57 w 62"/>
                  <a:gd name="T5" fmla="*/ 36 h 67"/>
                  <a:gd name="T6" fmla="*/ 42 w 62"/>
                  <a:gd name="T7" fmla="*/ 0 h 67"/>
                  <a:gd name="T8" fmla="*/ 0 w 62"/>
                  <a:gd name="T9" fmla="*/ 17 h 67"/>
                  <a:gd name="T10" fmla="*/ 12 w 62"/>
                  <a:gd name="T11" fmla="*/ 47 h 67"/>
                  <a:gd name="T12" fmla="*/ 47 w 62"/>
                  <a:gd name="T13" fmla="*/ 6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67">
                    <a:moveTo>
                      <a:pt x="47" y="61"/>
                    </a:moveTo>
                    <a:cubicBezTo>
                      <a:pt x="47" y="61"/>
                      <a:pt x="47" y="61"/>
                      <a:pt x="47" y="61"/>
                    </a:cubicBezTo>
                    <a:cubicBezTo>
                      <a:pt x="57" y="57"/>
                      <a:pt x="62" y="46"/>
                      <a:pt x="57" y="36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2" y="47"/>
                      <a:pt x="12" y="47"/>
                      <a:pt x="12" y="47"/>
                    </a:cubicBezTo>
                    <a:cubicBezTo>
                      <a:pt x="18" y="61"/>
                      <a:pt x="33" y="67"/>
                      <a:pt x="47" y="61"/>
                    </a:cubicBezTo>
                    <a:close/>
                  </a:path>
                </a:pathLst>
              </a:custGeom>
              <a:solidFill>
                <a:srgbClr val="FCC8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îṧļïḑè">
                <a:extLst>
                  <a:ext uri="{FF2B5EF4-FFF2-40B4-BE49-F238E27FC236}">
                    <a16:creationId xmlns:a16="http://schemas.microsoft.com/office/drawing/2014/main" id="{76049C88-4D08-44B7-AE9D-81AE340E3872}"/>
                  </a:ext>
                </a:extLst>
              </p:cNvPr>
              <p:cNvSpPr/>
              <p:nvPr/>
            </p:nvSpPr>
            <p:spPr bwMode="auto">
              <a:xfrm>
                <a:off x="5443538" y="1531938"/>
                <a:ext cx="96838" cy="128588"/>
              </a:xfrm>
              <a:custGeom>
                <a:avLst/>
                <a:gdLst>
                  <a:gd name="T0" fmla="*/ 4 w 15"/>
                  <a:gd name="T1" fmla="*/ 0 h 20"/>
                  <a:gd name="T2" fmla="*/ 1 w 15"/>
                  <a:gd name="T3" fmla="*/ 16 h 20"/>
                  <a:gd name="T4" fmla="*/ 5 w 15"/>
                  <a:gd name="T5" fmla="*/ 19 h 20"/>
                  <a:gd name="T6" fmla="*/ 15 w 15"/>
                  <a:gd name="T7" fmla="*/ 17 h 20"/>
                  <a:gd name="T8" fmla="*/ 4 w 15"/>
                  <a:gd name="T9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20">
                    <a:moveTo>
                      <a:pt x="4" y="0"/>
                    </a:moveTo>
                    <a:cubicBezTo>
                      <a:pt x="1" y="16"/>
                      <a:pt x="1" y="16"/>
                      <a:pt x="1" y="16"/>
                    </a:cubicBezTo>
                    <a:cubicBezTo>
                      <a:pt x="0" y="18"/>
                      <a:pt x="3" y="20"/>
                      <a:pt x="5" y="19"/>
                    </a:cubicBezTo>
                    <a:cubicBezTo>
                      <a:pt x="15" y="17"/>
                      <a:pt x="15" y="17"/>
                      <a:pt x="15" y="17"/>
                    </a:cubicBez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CC8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iŝliḑe">
                <a:extLst>
                  <a:ext uri="{FF2B5EF4-FFF2-40B4-BE49-F238E27FC236}">
                    <a16:creationId xmlns:a16="http://schemas.microsoft.com/office/drawing/2014/main" id="{B8F6E6B0-85D6-40D1-A1B3-1EBA1B6B94CD}"/>
                  </a:ext>
                </a:extLst>
              </p:cNvPr>
              <p:cNvSpPr/>
              <p:nvPr/>
            </p:nvSpPr>
            <p:spPr bwMode="auto">
              <a:xfrm>
                <a:off x="5334000" y="995363"/>
                <a:ext cx="661988" cy="568325"/>
              </a:xfrm>
              <a:custGeom>
                <a:avLst/>
                <a:gdLst>
                  <a:gd name="T0" fmla="*/ 61 w 103"/>
                  <a:gd name="T1" fmla="*/ 65 h 89"/>
                  <a:gd name="T2" fmla="*/ 60 w 103"/>
                  <a:gd name="T3" fmla="*/ 74 h 89"/>
                  <a:gd name="T4" fmla="*/ 57 w 103"/>
                  <a:gd name="T5" fmla="*/ 77 h 89"/>
                  <a:gd name="T6" fmla="*/ 55 w 103"/>
                  <a:gd name="T7" fmla="*/ 78 h 89"/>
                  <a:gd name="T8" fmla="*/ 51 w 103"/>
                  <a:gd name="T9" fmla="*/ 77 h 89"/>
                  <a:gd name="T10" fmla="*/ 39 w 103"/>
                  <a:gd name="T11" fmla="*/ 57 h 89"/>
                  <a:gd name="T12" fmla="*/ 10 w 103"/>
                  <a:gd name="T13" fmla="*/ 64 h 89"/>
                  <a:gd name="T14" fmla="*/ 13 w 103"/>
                  <a:gd name="T15" fmla="*/ 32 h 89"/>
                  <a:gd name="T16" fmla="*/ 80 w 103"/>
                  <a:gd name="T17" fmla="*/ 15 h 89"/>
                  <a:gd name="T18" fmla="*/ 100 w 103"/>
                  <a:gd name="T19" fmla="*/ 88 h 89"/>
                  <a:gd name="T20" fmla="*/ 73 w 103"/>
                  <a:gd name="T21" fmla="*/ 73 h 89"/>
                  <a:gd name="T22" fmla="*/ 61 w 103"/>
                  <a:gd name="T23" fmla="*/ 65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3" h="89">
                    <a:moveTo>
                      <a:pt x="61" y="65"/>
                    </a:moveTo>
                    <a:cubicBezTo>
                      <a:pt x="60" y="74"/>
                      <a:pt x="60" y="74"/>
                      <a:pt x="60" y="74"/>
                    </a:cubicBezTo>
                    <a:cubicBezTo>
                      <a:pt x="60" y="75"/>
                      <a:pt x="59" y="77"/>
                      <a:pt x="57" y="77"/>
                    </a:cubicBezTo>
                    <a:cubicBezTo>
                      <a:pt x="55" y="78"/>
                      <a:pt x="55" y="78"/>
                      <a:pt x="55" y="78"/>
                    </a:cubicBezTo>
                    <a:cubicBezTo>
                      <a:pt x="53" y="79"/>
                      <a:pt x="52" y="78"/>
                      <a:pt x="51" y="77"/>
                    </a:cubicBezTo>
                    <a:cubicBezTo>
                      <a:pt x="39" y="57"/>
                      <a:pt x="39" y="57"/>
                      <a:pt x="39" y="57"/>
                    </a:cubicBezTo>
                    <a:cubicBezTo>
                      <a:pt x="10" y="64"/>
                      <a:pt x="10" y="64"/>
                      <a:pt x="10" y="64"/>
                    </a:cubicBezTo>
                    <a:cubicBezTo>
                      <a:pt x="10" y="64"/>
                      <a:pt x="0" y="47"/>
                      <a:pt x="13" y="32"/>
                    </a:cubicBezTo>
                    <a:cubicBezTo>
                      <a:pt x="26" y="17"/>
                      <a:pt x="59" y="0"/>
                      <a:pt x="80" y="15"/>
                    </a:cubicBezTo>
                    <a:cubicBezTo>
                      <a:pt x="101" y="29"/>
                      <a:pt x="103" y="50"/>
                      <a:pt x="100" y="88"/>
                    </a:cubicBezTo>
                    <a:cubicBezTo>
                      <a:pt x="100" y="88"/>
                      <a:pt x="88" y="89"/>
                      <a:pt x="73" y="73"/>
                    </a:cubicBezTo>
                    <a:lnTo>
                      <a:pt x="61" y="65"/>
                    </a:lnTo>
                    <a:close/>
                  </a:path>
                </a:pathLst>
              </a:custGeom>
              <a:solidFill>
                <a:srgbClr val="2A2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iṡlíḑê">
                <a:extLst>
                  <a:ext uri="{FF2B5EF4-FFF2-40B4-BE49-F238E27FC236}">
                    <a16:creationId xmlns:a16="http://schemas.microsoft.com/office/drawing/2014/main" id="{7B0C8343-975D-4121-A15D-8E91343A31D2}"/>
                  </a:ext>
                </a:extLst>
              </p:cNvPr>
              <p:cNvSpPr/>
              <p:nvPr/>
            </p:nvSpPr>
            <p:spPr bwMode="auto">
              <a:xfrm flipH="1">
                <a:off x="5468938" y="1411288"/>
                <a:ext cx="257175" cy="120650"/>
              </a:xfrm>
              <a:prstGeom prst="line">
                <a:avLst/>
              </a:prstGeom>
              <a:noFill/>
              <a:ln w="19050" cap="flat">
                <a:solidFill>
                  <a:srgbClr val="939A6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marL="0" marR="0" lvl="0" indent="0" algn="ctr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ïṧliḓé">
                <a:extLst>
                  <a:ext uri="{FF2B5EF4-FFF2-40B4-BE49-F238E27FC236}">
                    <a16:creationId xmlns:a16="http://schemas.microsoft.com/office/drawing/2014/main" id="{3F81DD62-4C19-4154-8B4C-1209C9CFA99C}"/>
                  </a:ext>
                </a:extLst>
              </p:cNvPr>
              <p:cNvSpPr/>
              <p:nvPr/>
            </p:nvSpPr>
            <p:spPr bwMode="auto">
              <a:xfrm>
                <a:off x="5437188" y="1474788"/>
                <a:ext cx="50800" cy="115888"/>
              </a:xfrm>
              <a:prstGeom prst="line">
                <a:avLst/>
              </a:prstGeom>
              <a:noFill/>
              <a:ln w="19050" cap="flat">
                <a:solidFill>
                  <a:srgbClr val="939A6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marL="0" marR="0" lvl="0" indent="0" algn="ctr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9" name="iṧļîde">
                <a:extLst>
                  <a:ext uri="{FF2B5EF4-FFF2-40B4-BE49-F238E27FC236}">
                    <a16:creationId xmlns:a16="http://schemas.microsoft.com/office/drawing/2014/main" id="{ADBDE4B6-1521-4768-BCDA-93F5BC3EE980}"/>
                  </a:ext>
                </a:extLst>
              </p:cNvPr>
              <p:cNvSpPr/>
              <p:nvPr/>
            </p:nvSpPr>
            <p:spPr bwMode="auto">
              <a:xfrm>
                <a:off x="5681663" y="1333501"/>
                <a:ext cx="185738" cy="185738"/>
              </a:xfrm>
              <a:custGeom>
                <a:avLst/>
                <a:gdLst>
                  <a:gd name="T0" fmla="*/ 6 w 29"/>
                  <a:gd name="T1" fmla="*/ 5 h 29"/>
                  <a:gd name="T2" fmla="*/ 5 w 29"/>
                  <a:gd name="T3" fmla="*/ 24 h 29"/>
                  <a:gd name="T4" fmla="*/ 23 w 29"/>
                  <a:gd name="T5" fmla="*/ 24 h 29"/>
                  <a:gd name="T6" fmla="*/ 24 w 29"/>
                  <a:gd name="T7" fmla="*/ 6 h 29"/>
                  <a:gd name="T8" fmla="*/ 6 w 29"/>
                  <a:gd name="T9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6" y="5"/>
                    </a:moveTo>
                    <a:cubicBezTo>
                      <a:pt x="0" y="10"/>
                      <a:pt x="0" y="18"/>
                      <a:pt x="5" y="24"/>
                    </a:cubicBezTo>
                    <a:cubicBezTo>
                      <a:pt x="10" y="29"/>
                      <a:pt x="18" y="29"/>
                      <a:pt x="23" y="24"/>
                    </a:cubicBezTo>
                    <a:cubicBezTo>
                      <a:pt x="29" y="19"/>
                      <a:pt x="29" y="11"/>
                      <a:pt x="24" y="6"/>
                    </a:cubicBezTo>
                    <a:cubicBezTo>
                      <a:pt x="19" y="0"/>
                      <a:pt x="11" y="0"/>
                      <a:pt x="6" y="5"/>
                    </a:cubicBezTo>
                    <a:close/>
                  </a:path>
                </a:pathLst>
              </a:custGeom>
              <a:solidFill>
                <a:srgbClr val="FCC8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0" name="îS1ïḋe">
                <a:extLst>
                  <a:ext uri="{FF2B5EF4-FFF2-40B4-BE49-F238E27FC236}">
                    <a16:creationId xmlns:a16="http://schemas.microsoft.com/office/drawing/2014/main" id="{5306ADC9-0FF5-4AFD-8BD6-7657B451F2CB}"/>
                  </a:ext>
                </a:extLst>
              </p:cNvPr>
              <p:cNvSpPr/>
              <p:nvPr/>
            </p:nvSpPr>
            <p:spPr bwMode="auto">
              <a:xfrm>
                <a:off x="5662613" y="1609726"/>
                <a:ext cx="790575" cy="1585913"/>
              </a:xfrm>
              <a:custGeom>
                <a:avLst/>
                <a:gdLst>
                  <a:gd name="T0" fmla="*/ 44 w 123"/>
                  <a:gd name="T1" fmla="*/ 23 h 248"/>
                  <a:gd name="T2" fmla="*/ 10 w 123"/>
                  <a:gd name="T3" fmla="*/ 92 h 248"/>
                  <a:gd name="T4" fmla="*/ 17 w 123"/>
                  <a:gd name="T5" fmla="*/ 248 h 248"/>
                  <a:gd name="T6" fmla="*/ 123 w 123"/>
                  <a:gd name="T7" fmla="*/ 239 h 248"/>
                  <a:gd name="T8" fmla="*/ 96 w 123"/>
                  <a:gd name="T9" fmla="*/ 44 h 248"/>
                  <a:gd name="T10" fmla="*/ 44 w 123"/>
                  <a:gd name="T11" fmla="*/ 23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3" h="248">
                    <a:moveTo>
                      <a:pt x="44" y="23"/>
                    </a:moveTo>
                    <a:cubicBezTo>
                      <a:pt x="44" y="23"/>
                      <a:pt x="21" y="31"/>
                      <a:pt x="10" y="92"/>
                    </a:cubicBezTo>
                    <a:cubicBezTo>
                      <a:pt x="0" y="152"/>
                      <a:pt x="17" y="248"/>
                      <a:pt x="17" y="248"/>
                    </a:cubicBezTo>
                    <a:cubicBezTo>
                      <a:pt x="123" y="239"/>
                      <a:pt x="123" y="239"/>
                      <a:pt x="123" y="239"/>
                    </a:cubicBezTo>
                    <a:cubicBezTo>
                      <a:pt x="96" y="44"/>
                      <a:pt x="96" y="44"/>
                      <a:pt x="96" y="44"/>
                    </a:cubicBezTo>
                    <a:cubicBezTo>
                      <a:pt x="96" y="44"/>
                      <a:pt x="74" y="0"/>
                      <a:pt x="44" y="23"/>
                    </a:cubicBezTo>
                    <a:close/>
                  </a:path>
                </a:pathLst>
              </a:custGeom>
              <a:solidFill>
                <a:srgbClr val="FFD4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1" name="iṡľïďê">
                <a:extLst>
                  <a:ext uri="{FF2B5EF4-FFF2-40B4-BE49-F238E27FC236}">
                    <a16:creationId xmlns:a16="http://schemas.microsoft.com/office/drawing/2014/main" id="{8073257D-3028-4B96-ADB5-9129C81BC25E}"/>
                  </a:ext>
                </a:extLst>
              </p:cNvPr>
              <p:cNvSpPr/>
              <p:nvPr/>
            </p:nvSpPr>
            <p:spPr bwMode="auto">
              <a:xfrm>
                <a:off x="6948488" y="5064126"/>
                <a:ext cx="320675" cy="293688"/>
              </a:xfrm>
              <a:custGeom>
                <a:avLst/>
                <a:gdLst>
                  <a:gd name="T0" fmla="*/ 101 w 202"/>
                  <a:gd name="T1" fmla="*/ 0 h 185"/>
                  <a:gd name="T2" fmla="*/ 202 w 202"/>
                  <a:gd name="T3" fmla="*/ 108 h 185"/>
                  <a:gd name="T4" fmla="*/ 97 w 202"/>
                  <a:gd name="T5" fmla="*/ 185 h 185"/>
                  <a:gd name="T6" fmla="*/ 0 w 202"/>
                  <a:gd name="T7" fmla="*/ 76 h 185"/>
                  <a:gd name="T8" fmla="*/ 101 w 202"/>
                  <a:gd name="T9" fmla="*/ 0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2" h="185">
                    <a:moveTo>
                      <a:pt x="101" y="0"/>
                    </a:moveTo>
                    <a:lnTo>
                      <a:pt x="202" y="108"/>
                    </a:lnTo>
                    <a:lnTo>
                      <a:pt x="97" y="185"/>
                    </a:lnTo>
                    <a:lnTo>
                      <a:pt x="0" y="76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FCC8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2" name="îṣḻíḍè">
                <a:extLst>
                  <a:ext uri="{FF2B5EF4-FFF2-40B4-BE49-F238E27FC236}">
                    <a16:creationId xmlns:a16="http://schemas.microsoft.com/office/drawing/2014/main" id="{3A88280B-2E16-4E81-9328-22A3DD0E425D}"/>
                  </a:ext>
                </a:extLst>
              </p:cNvPr>
              <p:cNvSpPr/>
              <p:nvPr/>
            </p:nvSpPr>
            <p:spPr bwMode="auto">
              <a:xfrm>
                <a:off x="5243513" y="5370513"/>
                <a:ext cx="257175" cy="300038"/>
              </a:xfrm>
              <a:custGeom>
                <a:avLst/>
                <a:gdLst>
                  <a:gd name="T0" fmla="*/ 162 w 162"/>
                  <a:gd name="T1" fmla="*/ 48 h 189"/>
                  <a:gd name="T2" fmla="*/ 118 w 162"/>
                  <a:gd name="T3" fmla="*/ 189 h 189"/>
                  <a:gd name="T4" fmla="*/ 0 w 162"/>
                  <a:gd name="T5" fmla="*/ 141 h 189"/>
                  <a:gd name="T6" fmla="*/ 41 w 162"/>
                  <a:gd name="T7" fmla="*/ 0 h 189"/>
                  <a:gd name="T8" fmla="*/ 162 w 162"/>
                  <a:gd name="T9" fmla="*/ 48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2" h="189">
                    <a:moveTo>
                      <a:pt x="162" y="48"/>
                    </a:moveTo>
                    <a:lnTo>
                      <a:pt x="118" y="189"/>
                    </a:lnTo>
                    <a:lnTo>
                      <a:pt x="0" y="141"/>
                    </a:lnTo>
                    <a:lnTo>
                      <a:pt x="41" y="0"/>
                    </a:lnTo>
                    <a:lnTo>
                      <a:pt x="162" y="48"/>
                    </a:lnTo>
                    <a:close/>
                  </a:path>
                </a:pathLst>
              </a:custGeom>
              <a:solidFill>
                <a:srgbClr val="FCC8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3" name="ïṩľîḓé">
                <a:extLst>
                  <a:ext uri="{FF2B5EF4-FFF2-40B4-BE49-F238E27FC236}">
                    <a16:creationId xmlns:a16="http://schemas.microsoft.com/office/drawing/2014/main" id="{BBB244B9-07CF-46BE-B7E9-F59BC06E18B1}"/>
                  </a:ext>
                </a:extLst>
              </p:cNvPr>
              <p:cNvSpPr/>
              <p:nvPr/>
            </p:nvSpPr>
            <p:spPr bwMode="auto">
              <a:xfrm>
                <a:off x="5900738" y="3138488"/>
                <a:ext cx="1336675" cy="2149475"/>
              </a:xfrm>
              <a:custGeom>
                <a:avLst/>
                <a:gdLst>
                  <a:gd name="T0" fmla="*/ 0 w 208"/>
                  <a:gd name="T1" fmla="*/ 68 h 336"/>
                  <a:gd name="T2" fmla="*/ 22 w 208"/>
                  <a:gd name="T3" fmla="*/ 162 h 336"/>
                  <a:gd name="T4" fmla="*/ 44 w 208"/>
                  <a:gd name="T5" fmla="*/ 215 h 336"/>
                  <a:gd name="T6" fmla="*/ 163 w 208"/>
                  <a:gd name="T7" fmla="*/ 336 h 336"/>
                  <a:gd name="T8" fmla="*/ 208 w 208"/>
                  <a:gd name="T9" fmla="*/ 307 h 336"/>
                  <a:gd name="T10" fmla="*/ 96 w 208"/>
                  <a:gd name="T11" fmla="*/ 166 h 336"/>
                  <a:gd name="T12" fmla="*/ 61 w 208"/>
                  <a:gd name="T13" fmla="*/ 0 h 336"/>
                  <a:gd name="T14" fmla="*/ 0 w 208"/>
                  <a:gd name="T15" fmla="*/ 68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8" h="336">
                    <a:moveTo>
                      <a:pt x="0" y="68"/>
                    </a:moveTo>
                    <a:cubicBezTo>
                      <a:pt x="22" y="162"/>
                      <a:pt x="22" y="162"/>
                      <a:pt x="22" y="162"/>
                    </a:cubicBezTo>
                    <a:cubicBezTo>
                      <a:pt x="26" y="180"/>
                      <a:pt x="33" y="198"/>
                      <a:pt x="44" y="215"/>
                    </a:cubicBezTo>
                    <a:cubicBezTo>
                      <a:pt x="163" y="336"/>
                      <a:pt x="163" y="336"/>
                      <a:pt x="163" y="336"/>
                    </a:cubicBezTo>
                    <a:cubicBezTo>
                      <a:pt x="208" y="307"/>
                      <a:pt x="208" y="307"/>
                      <a:pt x="208" y="307"/>
                    </a:cubicBezTo>
                    <a:cubicBezTo>
                      <a:pt x="96" y="166"/>
                      <a:pt x="96" y="166"/>
                      <a:pt x="96" y="166"/>
                    </a:cubicBezTo>
                    <a:cubicBezTo>
                      <a:pt x="61" y="0"/>
                      <a:pt x="61" y="0"/>
                      <a:pt x="61" y="0"/>
                    </a:cubicBezTo>
                    <a:lnTo>
                      <a:pt x="0" y="68"/>
                    </a:lnTo>
                    <a:close/>
                  </a:path>
                </a:pathLst>
              </a:custGeom>
              <a:solidFill>
                <a:srgbClr val="23232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4" name="îṩ1ïḑê">
                <a:extLst>
                  <a:ext uri="{FF2B5EF4-FFF2-40B4-BE49-F238E27FC236}">
                    <a16:creationId xmlns:a16="http://schemas.microsoft.com/office/drawing/2014/main" id="{DA9CDD15-765A-4020-B78A-AFBA05145A16}"/>
                  </a:ext>
                </a:extLst>
              </p:cNvPr>
              <p:cNvSpPr/>
              <p:nvPr/>
            </p:nvSpPr>
            <p:spPr bwMode="auto">
              <a:xfrm>
                <a:off x="6877050" y="5178426"/>
                <a:ext cx="501650" cy="576263"/>
              </a:xfrm>
              <a:custGeom>
                <a:avLst/>
                <a:gdLst>
                  <a:gd name="T0" fmla="*/ 59 w 78"/>
                  <a:gd name="T1" fmla="*/ 1 h 90"/>
                  <a:gd name="T2" fmla="*/ 54 w 78"/>
                  <a:gd name="T3" fmla="*/ 3 h 90"/>
                  <a:gd name="T4" fmla="*/ 45 w 78"/>
                  <a:gd name="T5" fmla="*/ 18 h 90"/>
                  <a:gd name="T6" fmla="*/ 29 w 78"/>
                  <a:gd name="T7" fmla="*/ 21 h 90"/>
                  <a:gd name="T8" fmla="*/ 25 w 78"/>
                  <a:gd name="T9" fmla="*/ 22 h 90"/>
                  <a:gd name="T10" fmla="*/ 2 w 78"/>
                  <a:gd name="T11" fmla="*/ 76 h 90"/>
                  <a:gd name="T12" fmla="*/ 2 w 78"/>
                  <a:gd name="T13" fmla="*/ 86 h 90"/>
                  <a:gd name="T14" fmla="*/ 2 w 78"/>
                  <a:gd name="T15" fmla="*/ 86 h 90"/>
                  <a:gd name="T16" fmla="*/ 9 w 78"/>
                  <a:gd name="T17" fmla="*/ 87 h 90"/>
                  <a:gd name="T18" fmla="*/ 75 w 78"/>
                  <a:gd name="T19" fmla="*/ 24 h 90"/>
                  <a:gd name="T20" fmla="*/ 75 w 78"/>
                  <a:gd name="T21" fmla="*/ 15 h 90"/>
                  <a:gd name="T22" fmla="*/ 62 w 78"/>
                  <a:gd name="T23" fmla="*/ 2 h 90"/>
                  <a:gd name="T24" fmla="*/ 61 w 78"/>
                  <a:gd name="T25" fmla="*/ 2 h 90"/>
                  <a:gd name="T26" fmla="*/ 59 w 78"/>
                  <a:gd name="T27" fmla="*/ 1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8" h="90">
                    <a:moveTo>
                      <a:pt x="59" y="1"/>
                    </a:moveTo>
                    <a:cubicBezTo>
                      <a:pt x="57" y="0"/>
                      <a:pt x="55" y="1"/>
                      <a:pt x="54" y="3"/>
                    </a:cubicBezTo>
                    <a:cubicBezTo>
                      <a:pt x="54" y="7"/>
                      <a:pt x="51" y="13"/>
                      <a:pt x="45" y="18"/>
                    </a:cubicBezTo>
                    <a:cubicBezTo>
                      <a:pt x="38" y="24"/>
                      <a:pt x="32" y="22"/>
                      <a:pt x="29" y="21"/>
                    </a:cubicBezTo>
                    <a:cubicBezTo>
                      <a:pt x="28" y="20"/>
                      <a:pt x="26" y="21"/>
                      <a:pt x="25" y="22"/>
                    </a:cubicBezTo>
                    <a:cubicBezTo>
                      <a:pt x="2" y="76"/>
                      <a:pt x="2" y="76"/>
                      <a:pt x="2" y="76"/>
                    </a:cubicBezTo>
                    <a:cubicBezTo>
                      <a:pt x="0" y="79"/>
                      <a:pt x="0" y="83"/>
                      <a:pt x="2" y="86"/>
                    </a:cubicBezTo>
                    <a:cubicBezTo>
                      <a:pt x="2" y="86"/>
                      <a:pt x="2" y="86"/>
                      <a:pt x="2" y="86"/>
                    </a:cubicBezTo>
                    <a:cubicBezTo>
                      <a:pt x="3" y="89"/>
                      <a:pt x="7" y="90"/>
                      <a:pt x="9" y="87"/>
                    </a:cubicBezTo>
                    <a:cubicBezTo>
                      <a:pt x="75" y="24"/>
                      <a:pt x="75" y="24"/>
                      <a:pt x="75" y="24"/>
                    </a:cubicBezTo>
                    <a:cubicBezTo>
                      <a:pt x="78" y="21"/>
                      <a:pt x="77" y="17"/>
                      <a:pt x="75" y="15"/>
                    </a:cubicBezTo>
                    <a:cubicBezTo>
                      <a:pt x="62" y="2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lnTo>
                      <a:pt x="59" y="1"/>
                    </a:lnTo>
                    <a:close/>
                  </a:path>
                </a:pathLst>
              </a:custGeom>
              <a:solidFill>
                <a:srgbClr val="1F25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5" name="ïṩḷiḍé">
                <a:extLst>
                  <a:ext uri="{FF2B5EF4-FFF2-40B4-BE49-F238E27FC236}">
                    <a16:creationId xmlns:a16="http://schemas.microsoft.com/office/drawing/2014/main" id="{7FBE88BB-C81F-4EF1-B3F4-0ED79989D05B}"/>
                  </a:ext>
                </a:extLst>
              </p:cNvPr>
              <p:cNvSpPr/>
              <p:nvPr/>
            </p:nvSpPr>
            <p:spPr bwMode="auto">
              <a:xfrm>
                <a:off x="5211763" y="2978151"/>
                <a:ext cx="1169988" cy="2597150"/>
              </a:xfrm>
              <a:custGeom>
                <a:avLst/>
                <a:gdLst>
                  <a:gd name="T0" fmla="*/ 82 w 182"/>
                  <a:gd name="T1" fmla="*/ 4 h 406"/>
                  <a:gd name="T2" fmla="*/ 0 w 182"/>
                  <a:gd name="T3" fmla="*/ 390 h 406"/>
                  <a:gd name="T4" fmla="*/ 49 w 182"/>
                  <a:gd name="T5" fmla="*/ 406 h 406"/>
                  <a:gd name="T6" fmla="*/ 104 w 182"/>
                  <a:gd name="T7" fmla="*/ 200 h 406"/>
                  <a:gd name="T8" fmla="*/ 167 w 182"/>
                  <a:gd name="T9" fmla="*/ 69 h 406"/>
                  <a:gd name="T10" fmla="*/ 176 w 182"/>
                  <a:gd name="T11" fmla="*/ 51 h 406"/>
                  <a:gd name="T12" fmla="*/ 181 w 182"/>
                  <a:gd name="T13" fmla="*/ 14 h 406"/>
                  <a:gd name="T14" fmla="*/ 181 w 182"/>
                  <a:gd name="T15" fmla="*/ 0 h 406"/>
                  <a:gd name="T16" fmla="*/ 82 w 182"/>
                  <a:gd name="T17" fmla="*/ 4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2" h="406">
                    <a:moveTo>
                      <a:pt x="82" y="4"/>
                    </a:moveTo>
                    <a:cubicBezTo>
                      <a:pt x="0" y="390"/>
                      <a:pt x="0" y="390"/>
                      <a:pt x="0" y="390"/>
                    </a:cubicBezTo>
                    <a:cubicBezTo>
                      <a:pt x="49" y="406"/>
                      <a:pt x="49" y="406"/>
                      <a:pt x="49" y="406"/>
                    </a:cubicBezTo>
                    <a:cubicBezTo>
                      <a:pt x="104" y="200"/>
                      <a:pt x="104" y="200"/>
                      <a:pt x="104" y="200"/>
                    </a:cubicBezTo>
                    <a:cubicBezTo>
                      <a:pt x="167" y="69"/>
                      <a:pt x="167" y="69"/>
                      <a:pt x="167" y="69"/>
                    </a:cubicBezTo>
                    <a:cubicBezTo>
                      <a:pt x="170" y="64"/>
                      <a:pt x="173" y="57"/>
                      <a:pt x="176" y="51"/>
                    </a:cubicBezTo>
                    <a:cubicBezTo>
                      <a:pt x="180" y="39"/>
                      <a:pt x="182" y="26"/>
                      <a:pt x="181" y="14"/>
                    </a:cubicBezTo>
                    <a:cubicBezTo>
                      <a:pt x="181" y="0"/>
                      <a:pt x="181" y="0"/>
                      <a:pt x="181" y="0"/>
                    </a:cubicBezTo>
                    <a:lnTo>
                      <a:pt x="82" y="4"/>
                    </a:lnTo>
                    <a:close/>
                  </a:path>
                </a:pathLst>
              </a:custGeom>
              <a:solidFill>
                <a:srgbClr val="3836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6" name="i$1íḋe">
                <a:extLst>
                  <a:ext uri="{FF2B5EF4-FFF2-40B4-BE49-F238E27FC236}">
                    <a16:creationId xmlns:a16="http://schemas.microsoft.com/office/drawing/2014/main" id="{41A19249-8B34-4061-A080-46F29CE2E27A}"/>
                  </a:ext>
                </a:extLst>
              </p:cNvPr>
              <p:cNvSpPr/>
              <p:nvPr/>
            </p:nvSpPr>
            <p:spPr bwMode="auto">
              <a:xfrm>
                <a:off x="4800600" y="5518151"/>
                <a:ext cx="668338" cy="287338"/>
              </a:xfrm>
              <a:custGeom>
                <a:avLst/>
                <a:gdLst>
                  <a:gd name="T0" fmla="*/ 104 w 104"/>
                  <a:gd name="T1" fmla="*/ 18 h 45"/>
                  <a:gd name="T2" fmla="*/ 100 w 104"/>
                  <a:gd name="T3" fmla="*/ 15 h 45"/>
                  <a:gd name="T4" fmla="*/ 82 w 104"/>
                  <a:gd name="T5" fmla="*/ 15 h 45"/>
                  <a:gd name="T6" fmla="*/ 72 w 104"/>
                  <a:gd name="T7" fmla="*/ 3 h 45"/>
                  <a:gd name="T8" fmla="*/ 68 w 104"/>
                  <a:gd name="T9" fmla="*/ 0 h 45"/>
                  <a:gd name="T10" fmla="*/ 10 w 104"/>
                  <a:gd name="T11" fmla="*/ 8 h 45"/>
                  <a:gd name="T12" fmla="*/ 2 w 104"/>
                  <a:gd name="T13" fmla="*/ 13 h 45"/>
                  <a:gd name="T14" fmla="*/ 2 w 104"/>
                  <a:gd name="T15" fmla="*/ 13 h 45"/>
                  <a:gd name="T16" fmla="*/ 4 w 104"/>
                  <a:gd name="T17" fmla="*/ 21 h 45"/>
                  <a:gd name="T18" fmla="*/ 93 w 104"/>
                  <a:gd name="T19" fmla="*/ 44 h 45"/>
                  <a:gd name="T20" fmla="*/ 101 w 104"/>
                  <a:gd name="T21" fmla="*/ 39 h 45"/>
                  <a:gd name="T22" fmla="*/ 104 w 104"/>
                  <a:gd name="T23" fmla="*/ 22 h 45"/>
                  <a:gd name="T24" fmla="*/ 104 w 104"/>
                  <a:gd name="T25" fmla="*/ 21 h 45"/>
                  <a:gd name="T26" fmla="*/ 104 w 104"/>
                  <a:gd name="T27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4" h="45">
                    <a:moveTo>
                      <a:pt x="104" y="18"/>
                    </a:moveTo>
                    <a:cubicBezTo>
                      <a:pt x="104" y="16"/>
                      <a:pt x="102" y="15"/>
                      <a:pt x="100" y="15"/>
                    </a:cubicBezTo>
                    <a:cubicBezTo>
                      <a:pt x="96" y="17"/>
                      <a:pt x="90" y="18"/>
                      <a:pt x="82" y="15"/>
                    </a:cubicBezTo>
                    <a:cubicBezTo>
                      <a:pt x="74" y="12"/>
                      <a:pt x="72" y="7"/>
                      <a:pt x="72" y="3"/>
                    </a:cubicBezTo>
                    <a:cubicBezTo>
                      <a:pt x="71" y="2"/>
                      <a:pt x="70" y="0"/>
                      <a:pt x="68" y="0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7" y="9"/>
                      <a:pt x="4" y="11"/>
                      <a:pt x="2" y="1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0" y="16"/>
                      <a:pt x="1" y="20"/>
                      <a:pt x="4" y="21"/>
                    </a:cubicBezTo>
                    <a:cubicBezTo>
                      <a:pt x="93" y="44"/>
                      <a:pt x="93" y="44"/>
                      <a:pt x="93" y="44"/>
                    </a:cubicBezTo>
                    <a:cubicBezTo>
                      <a:pt x="96" y="45"/>
                      <a:pt x="100" y="43"/>
                      <a:pt x="101" y="39"/>
                    </a:cubicBezTo>
                    <a:cubicBezTo>
                      <a:pt x="104" y="22"/>
                      <a:pt x="104" y="22"/>
                      <a:pt x="104" y="22"/>
                    </a:cubicBezTo>
                    <a:cubicBezTo>
                      <a:pt x="104" y="21"/>
                      <a:pt x="104" y="21"/>
                      <a:pt x="104" y="21"/>
                    </a:cubicBezTo>
                    <a:lnTo>
                      <a:pt x="104" y="18"/>
                    </a:lnTo>
                    <a:close/>
                  </a:path>
                </a:pathLst>
              </a:custGeom>
              <a:solidFill>
                <a:srgbClr val="1F25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7" name="íSḻiḍe">
                <a:extLst>
                  <a:ext uri="{FF2B5EF4-FFF2-40B4-BE49-F238E27FC236}">
                    <a16:creationId xmlns:a16="http://schemas.microsoft.com/office/drawing/2014/main" id="{87586221-3F48-4371-B971-93E204C04862}"/>
                  </a:ext>
                </a:extLst>
              </p:cNvPr>
              <p:cNvSpPr/>
              <p:nvPr/>
            </p:nvSpPr>
            <p:spPr bwMode="auto">
              <a:xfrm>
                <a:off x="5610225" y="2716213"/>
                <a:ext cx="1169988" cy="863600"/>
              </a:xfrm>
              <a:custGeom>
                <a:avLst/>
                <a:gdLst>
                  <a:gd name="T0" fmla="*/ 166 w 182"/>
                  <a:gd name="T1" fmla="*/ 9 h 135"/>
                  <a:gd name="T2" fmla="*/ 181 w 182"/>
                  <a:gd name="T3" fmla="*/ 95 h 135"/>
                  <a:gd name="T4" fmla="*/ 173 w 182"/>
                  <a:gd name="T5" fmla="*/ 107 h 135"/>
                  <a:gd name="T6" fmla="*/ 29 w 182"/>
                  <a:gd name="T7" fmla="*/ 134 h 135"/>
                  <a:gd name="T8" fmla="*/ 17 w 182"/>
                  <a:gd name="T9" fmla="*/ 126 h 135"/>
                  <a:gd name="T10" fmla="*/ 2 w 182"/>
                  <a:gd name="T11" fmla="*/ 47 h 135"/>
                  <a:gd name="T12" fmla="*/ 9 w 182"/>
                  <a:gd name="T13" fmla="*/ 35 h 135"/>
                  <a:gd name="T14" fmla="*/ 154 w 182"/>
                  <a:gd name="T15" fmla="*/ 1 h 135"/>
                  <a:gd name="T16" fmla="*/ 166 w 182"/>
                  <a:gd name="T17" fmla="*/ 9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2" h="135">
                    <a:moveTo>
                      <a:pt x="166" y="9"/>
                    </a:moveTo>
                    <a:cubicBezTo>
                      <a:pt x="181" y="95"/>
                      <a:pt x="181" y="95"/>
                      <a:pt x="181" y="95"/>
                    </a:cubicBezTo>
                    <a:cubicBezTo>
                      <a:pt x="182" y="100"/>
                      <a:pt x="179" y="106"/>
                      <a:pt x="173" y="107"/>
                    </a:cubicBezTo>
                    <a:cubicBezTo>
                      <a:pt x="29" y="134"/>
                      <a:pt x="29" y="134"/>
                      <a:pt x="29" y="134"/>
                    </a:cubicBezTo>
                    <a:cubicBezTo>
                      <a:pt x="23" y="135"/>
                      <a:pt x="18" y="132"/>
                      <a:pt x="17" y="126"/>
                    </a:cubicBezTo>
                    <a:cubicBezTo>
                      <a:pt x="2" y="47"/>
                      <a:pt x="2" y="47"/>
                      <a:pt x="2" y="47"/>
                    </a:cubicBezTo>
                    <a:cubicBezTo>
                      <a:pt x="0" y="41"/>
                      <a:pt x="4" y="36"/>
                      <a:pt x="9" y="35"/>
                    </a:cubicBezTo>
                    <a:cubicBezTo>
                      <a:pt x="154" y="1"/>
                      <a:pt x="154" y="1"/>
                      <a:pt x="154" y="1"/>
                    </a:cubicBezTo>
                    <a:cubicBezTo>
                      <a:pt x="159" y="0"/>
                      <a:pt x="165" y="3"/>
                      <a:pt x="166" y="9"/>
                    </a:cubicBezTo>
                    <a:close/>
                  </a:path>
                </a:pathLst>
              </a:custGeom>
              <a:solidFill>
                <a:srgbClr val="4C2C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8" name="ïšľíḓé">
                <a:extLst>
                  <a:ext uri="{FF2B5EF4-FFF2-40B4-BE49-F238E27FC236}">
                    <a16:creationId xmlns:a16="http://schemas.microsoft.com/office/drawing/2014/main" id="{F01ED4FB-ADAD-4818-937F-8E928345BA73}"/>
                  </a:ext>
                </a:extLst>
              </p:cNvPr>
              <p:cNvSpPr/>
              <p:nvPr/>
            </p:nvSpPr>
            <p:spPr bwMode="auto">
              <a:xfrm>
                <a:off x="6124575" y="3067051"/>
                <a:ext cx="168275" cy="166688"/>
              </a:xfrm>
              <a:custGeom>
                <a:avLst/>
                <a:gdLst>
                  <a:gd name="T0" fmla="*/ 3 w 26"/>
                  <a:gd name="T1" fmla="*/ 18 h 26"/>
                  <a:gd name="T2" fmla="*/ 18 w 26"/>
                  <a:gd name="T3" fmla="*/ 23 h 26"/>
                  <a:gd name="T4" fmla="*/ 23 w 26"/>
                  <a:gd name="T5" fmla="*/ 8 h 26"/>
                  <a:gd name="T6" fmla="*/ 8 w 26"/>
                  <a:gd name="T7" fmla="*/ 3 h 26"/>
                  <a:gd name="T8" fmla="*/ 3 w 26"/>
                  <a:gd name="T9" fmla="*/ 1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6">
                    <a:moveTo>
                      <a:pt x="3" y="18"/>
                    </a:moveTo>
                    <a:cubicBezTo>
                      <a:pt x="6" y="23"/>
                      <a:pt x="12" y="26"/>
                      <a:pt x="18" y="23"/>
                    </a:cubicBezTo>
                    <a:cubicBezTo>
                      <a:pt x="23" y="20"/>
                      <a:pt x="26" y="13"/>
                      <a:pt x="23" y="8"/>
                    </a:cubicBezTo>
                    <a:cubicBezTo>
                      <a:pt x="20" y="2"/>
                      <a:pt x="13" y="0"/>
                      <a:pt x="8" y="3"/>
                    </a:cubicBezTo>
                    <a:cubicBezTo>
                      <a:pt x="2" y="6"/>
                      <a:pt x="0" y="12"/>
                      <a:pt x="3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9" name="îsľíḋê">
                <a:extLst>
                  <a:ext uri="{FF2B5EF4-FFF2-40B4-BE49-F238E27FC236}">
                    <a16:creationId xmlns:a16="http://schemas.microsoft.com/office/drawing/2014/main" id="{C9964980-7871-4CD4-94B4-4805FAF83272}"/>
                  </a:ext>
                </a:extLst>
              </p:cNvPr>
              <p:cNvSpPr/>
              <p:nvPr/>
            </p:nvSpPr>
            <p:spPr bwMode="auto">
              <a:xfrm>
                <a:off x="6035675" y="3349626"/>
                <a:ext cx="282575" cy="280988"/>
              </a:xfrm>
              <a:custGeom>
                <a:avLst/>
                <a:gdLst>
                  <a:gd name="T0" fmla="*/ 1 w 44"/>
                  <a:gd name="T1" fmla="*/ 24 h 44"/>
                  <a:gd name="T2" fmla="*/ 24 w 44"/>
                  <a:gd name="T3" fmla="*/ 44 h 44"/>
                  <a:gd name="T4" fmla="*/ 44 w 44"/>
                  <a:gd name="T5" fmla="*/ 21 h 44"/>
                  <a:gd name="T6" fmla="*/ 21 w 44"/>
                  <a:gd name="T7" fmla="*/ 1 h 44"/>
                  <a:gd name="T8" fmla="*/ 1 w 44"/>
                  <a:gd name="T9" fmla="*/ 2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4">
                    <a:moveTo>
                      <a:pt x="1" y="24"/>
                    </a:moveTo>
                    <a:cubicBezTo>
                      <a:pt x="2" y="35"/>
                      <a:pt x="12" y="44"/>
                      <a:pt x="24" y="44"/>
                    </a:cubicBezTo>
                    <a:cubicBezTo>
                      <a:pt x="36" y="43"/>
                      <a:pt x="44" y="33"/>
                      <a:pt x="44" y="21"/>
                    </a:cubicBezTo>
                    <a:cubicBezTo>
                      <a:pt x="43" y="9"/>
                      <a:pt x="33" y="0"/>
                      <a:pt x="21" y="1"/>
                    </a:cubicBezTo>
                    <a:cubicBezTo>
                      <a:pt x="9" y="2"/>
                      <a:pt x="0" y="12"/>
                      <a:pt x="1" y="24"/>
                    </a:cubicBezTo>
                    <a:close/>
                  </a:path>
                </a:pathLst>
              </a:custGeom>
              <a:solidFill>
                <a:srgbClr val="FCC8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0" name="ïśḷîďè">
                <a:extLst>
                  <a:ext uri="{FF2B5EF4-FFF2-40B4-BE49-F238E27FC236}">
                    <a16:creationId xmlns:a16="http://schemas.microsoft.com/office/drawing/2014/main" id="{E28AFFB2-41D5-497C-87A4-E94A346A9A7F}"/>
                  </a:ext>
                </a:extLst>
              </p:cNvPr>
              <p:cNvSpPr/>
              <p:nvPr/>
            </p:nvSpPr>
            <p:spPr bwMode="auto">
              <a:xfrm>
                <a:off x="6137275" y="2427288"/>
                <a:ext cx="400050" cy="1011238"/>
              </a:xfrm>
              <a:custGeom>
                <a:avLst/>
                <a:gdLst>
                  <a:gd name="T0" fmla="*/ 9 w 62"/>
                  <a:gd name="T1" fmla="*/ 8 h 158"/>
                  <a:gd name="T2" fmla="*/ 24 w 62"/>
                  <a:gd name="T3" fmla="*/ 76 h 158"/>
                  <a:gd name="T4" fmla="*/ 0 w 62"/>
                  <a:gd name="T5" fmla="*/ 151 h 158"/>
                  <a:gd name="T6" fmla="*/ 21 w 62"/>
                  <a:gd name="T7" fmla="*/ 158 h 158"/>
                  <a:gd name="T8" fmla="*/ 59 w 62"/>
                  <a:gd name="T9" fmla="*/ 85 h 158"/>
                  <a:gd name="T10" fmla="*/ 61 w 62"/>
                  <a:gd name="T11" fmla="*/ 71 h 158"/>
                  <a:gd name="T12" fmla="*/ 52 w 62"/>
                  <a:gd name="T13" fmla="*/ 0 h 158"/>
                  <a:gd name="T14" fmla="*/ 9 w 62"/>
                  <a:gd name="T15" fmla="*/ 8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" h="158">
                    <a:moveTo>
                      <a:pt x="9" y="8"/>
                    </a:moveTo>
                    <a:cubicBezTo>
                      <a:pt x="24" y="76"/>
                      <a:pt x="24" y="76"/>
                      <a:pt x="24" y="76"/>
                    </a:cubicBezTo>
                    <a:cubicBezTo>
                      <a:pt x="0" y="151"/>
                      <a:pt x="0" y="151"/>
                      <a:pt x="0" y="151"/>
                    </a:cubicBezTo>
                    <a:cubicBezTo>
                      <a:pt x="21" y="158"/>
                      <a:pt x="21" y="158"/>
                      <a:pt x="21" y="158"/>
                    </a:cubicBezTo>
                    <a:cubicBezTo>
                      <a:pt x="59" y="85"/>
                      <a:pt x="59" y="85"/>
                      <a:pt x="59" y="85"/>
                    </a:cubicBezTo>
                    <a:cubicBezTo>
                      <a:pt x="61" y="81"/>
                      <a:pt x="62" y="76"/>
                      <a:pt x="61" y="71"/>
                    </a:cubicBezTo>
                    <a:cubicBezTo>
                      <a:pt x="52" y="0"/>
                      <a:pt x="52" y="0"/>
                      <a:pt x="52" y="0"/>
                    </a:cubicBezTo>
                    <a:lnTo>
                      <a:pt x="9" y="8"/>
                    </a:lnTo>
                    <a:close/>
                  </a:path>
                </a:pathLst>
              </a:custGeom>
              <a:solidFill>
                <a:srgbClr val="FFC8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1" name="iṣlíḋe">
                <a:extLst>
                  <a:ext uri="{FF2B5EF4-FFF2-40B4-BE49-F238E27FC236}">
                    <a16:creationId xmlns:a16="http://schemas.microsoft.com/office/drawing/2014/main" id="{6F220211-5C0E-4078-8C9C-C87CEEB29E66}"/>
                  </a:ext>
                </a:extLst>
              </p:cNvPr>
              <p:cNvSpPr/>
              <p:nvPr/>
            </p:nvSpPr>
            <p:spPr bwMode="auto">
              <a:xfrm>
                <a:off x="5970588" y="1808163"/>
                <a:ext cx="566738" cy="804863"/>
              </a:xfrm>
              <a:custGeom>
                <a:avLst/>
                <a:gdLst>
                  <a:gd name="T0" fmla="*/ 48 w 88"/>
                  <a:gd name="T1" fmla="*/ 13 h 126"/>
                  <a:gd name="T2" fmla="*/ 88 w 88"/>
                  <a:gd name="T3" fmla="*/ 113 h 126"/>
                  <a:gd name="T4" fmla="*/ 27 w 88"/>
                  <a:gd name="T5" fmla="*/ 126 h 126"/>
                  <a:gd name="T6" fmla="*/ 7 w 88"/>
                  <a:gd name="T7" fmla="*/ 28 h 126"/>
                  <a:gd name="T8" fmla="*/ 48 w 88"/>
                  <a:gd name="T9" fmla="*/ 13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126">
                    <a:moveTo>
                      <a:pt x="48" y="13"/>
                    </a:moveTo>
                    <a:cubicBezTo>
                      <a:pt x="62" y="25"/>
                      <a:pt x="79" y="52"/>
                      <a:pt x="88" y="113"/>
                    </a:cubicBezTo>
                    <a:cubicBezTo>
                      <a:pt x="27" y="126"/>
                      <a:pt x="27" y="126"/>
                      <a:pt x="27" y="126"/>
                    </a:cubicBezTo>
                    <a:cubicBezTo>
                      <a:pt x="27" y="126"/>
                      <a:pt x="0" y="65"/>
                      <a:pt x="7" y="28"/>
                    </a:cubicBezTo>
                    <a:cubicBezTo>
                      <a:pt x="11" y="8"/>
                      <a:pt x="33" y="0"/>
                      <a:pt x="48" y="13"/>
                    </a:cubicBezTo>
                    <a:close/>
                  </a:path>
                </a:pathLst>
              </a:custGeom>
              <a:solidFill>
                <a:srgbClr val="FFD4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2" name="iṣ1iḋé">
                <a:extLst>
                  <a:ext uri="{FF2B5EF4-FFF2-40B4-BE49-F238E27FC236}">
                    <a16:creationId xmlns:a16="http://schemas.microsoft.com/office/drawing/2014/main" id="{4C779AF1-07B5-4282-9DA3-60513B258986}"/>
                  </a:ext>
                </a:extLst>
              </p:cNvPr>
              <p:cNvSpPr/>
              <p:nvPr/>
            </p:nvSpPr>
            <p:spPr bwMode="auto">
              <a:xfrm>
                <a:off x="6008688" y="2139951"/>
                <a:ext cx="212725" cy="473075"/>
              </a:xfrm>
              <a:custGeom>
                <a:avLst/>
                <a:gdLst>
                  <a:gd name="T0" fmla="*/ 33 w 33"/>
                  <a:gd name="T1" fmla="*/ 73 h 74"/>
                  <a:gd name="T2" fmla="*/ 21 w 33"/>
                  <a:gd name="T3" fmla="*/ 74 h 74"/>
                  <a:gd name="T4" fmla="*/ 0 w 33"/>
                  <a:gd name="T5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74">
                    <a:moveTo>
                      <a:pt x="33" y="73"/>
                    </a:moveTo>
                    <a:cubicBezTo>
                      <a:pt x="21" y="74"/>
                      <a:pt x="21" y="74"/>
                      <a:pt x="21" y="74"/>
                    </a:cubicBezTo>
                    <a:cubicBezTo>
                      <a:pt x="21" y="74"/>
                      <a:pt x="0" y="45"/>
                      <a:pt x="0" y="0"/>
                    </a:cubicBezTo>
                  </a:path>
                </a:pathLst>
              </a:custGeom>
              <a:noFill/>
              <a:ln w="25400" cap="rnd">
                <a:solidFill>
                  <a:srgbClr val="EDBA6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marL="0" marR="0" lvl="0" indent="0" algn="ctr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</p:grpSp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9A8CACAB-6B66-4FD8-89B2-7DCD2FAB172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7285285">
              <a:off x="3059388" y="4459792"/>
              <a:ext cx="149939" cy="181258"/>
            </a:xfrm>
            <a:prstGeom prst="rect">
              <a:avLst/>
            </a:prstGeom>
          </p:spPr>
        </p:pic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id="{227BAB4C-3673-4BA6-A6DB-981191B2B445}"/>
              </a:ext>
            </a:extLst>
          </p:cNvPr>
          <p:cNvGrpSpPr/>
          <p:nvPr/>
        </p:nvGrpSpPr>
        <p:grpSpPr>
          <a:xfrm>
            <a:off x="2398302" y="3062470"/>
            <a:ext cx="470788" cy="517496"/>
            <a:chOff x="2754199" y="4469151"/>
            <a:chExt cx="470788" cy="517496"/>
          </a:xfrm>
        </p:grpSpPr>
        <p:grpSp>
          <p:nvGrpSpPr>
            <p:cNvPr id="34" name="组合 3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  <a:extLst>
                <a:ext uri="{FF2B5EF4-FFF2-40B4-BE49-F238E27FC236}">
                  <a16:creationId xmlns:a16="http://schemas.microsoft.com/office/drawing/2014/main" id="{C5FBAF34-9056-458C-97BC-DADE0427F859}"/>
                </a:ext>
              </a:extLst>
            </p:cNvPr>
            <p:cNvGrpSpPr>
              <a:grpSpLocks noChangeAspect="1"/>
            </p:cNvGrpSpPr>
            <p:nvPr/>
          </p:nvGrpSpPr>
          <p:grpSpPr>
            <a:xfrm flipH="1">
              <a:off x="2754199" y="4469151"/>
              <a:ext cx="338720" cy="517496"/>
              <a:chOff x="4800600" y="995363"/>
              <a:chExt cx="2578100" cy="4810126"/>
            </a:xfrm>
          </p:grpSpPr>
          <p:sp>
            <p:nvSpPr>
              <p:cNvPr id="36" name="îšlíḋé">
                <a:extLst>
                  <a:ext uri="{FF2B5EF4-FFF2-40B4-BE49-F238E27FC236}">
                    <a16:creationId xmlns:a16="http://schemas.microsoft.com/office/drawing/2014/main" id="{2B0F3B38-770A-4502-BF24-C4FA33958F7B}"/>
                  </a:ext>
                </a:extLst>
              </p:cNvPr>
              <p:cNvSpPr/>
              <p:nvPr/>
            </p:nvSpPr>
            <p:spPr bwMode="auto">
              <a:xfrm>
                <a:off x="4999038" y="1992313"/>
                <a:ext cx="334963" cy="333375"/>
              </a:xfrm>
              <a:custGeom>
                <a:avLst/>
                <a:gdLst>
                  <a:gd name="T0" fmla="*/ 5 w 52"/>
                  <a:gd name="T1" fmla="*/ 15 h 52"/>
                  <a:gd name="T2" fmla="*/ 15 w 52"/>
                  <a:gd name="T3" fmla="*/ 46 h 52"/>
                  <a:gd name="T4" fmla="*/ 46 w 52"/>
                  <a:gd name="T5" fmla="*/ 36 h 52"/>
                  <a:gd name="T6" fmla="*/ 36 w 52"/>
                  <a:gd name="T7" fmla="*/ 5 h 52"/>
                  <a:gd name="T8" fmla="*/ 5 w 52"/>
                  <a:gd name="T9" fmla="*/ 1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52">
                    <a:moveTo>
                      <a:pt x="5" y="15"/>
                    </a:moveTo>
                    <a:cubicBezTo>
                      <a:pt x="0" y="27"/>
                      <a:pt x="4" y="40"/>
                      <a:pt x="15" y="46"/>
                    </a:cubicBezTo>
                    <a:cubicBezTo>
                      <a:pt x="27" y="52"/>
                      <a:pt x="40" y="47"/>
                      <a:pt x="46" y="36"/>
                    </a:cubicBezTo>
                    <a:cubicBezTo>
                      <a:pt x="52" y="25"/>
                      <a:pt x="47" y="11"/>
                      <a:pt x="36" y="5"/>
                    </a:cubicBezTo>
                    <a:cubicBezTo>
                      <a:pt x="25" y="0"/>
                      <a:pt x="11" y="4"/>
                      <a:pt x="5" y="15"/>
                    </a:cubicBezTo>
                    <a:close/>
                  </a:path>
                </a:pathLst>
              </a:custGeom>
              <a:solidFill>
                <a:srgbClr val="FFC8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7" name="íṡḷïḋe">
                <a:extLst>
                  <a:ext uri="{FF2B5EF4-FFF2-40B4-BE49-F238E27FC236}">
                    <a16:creationId xmlns:a16="http://schemas.microsoft.com/office/drawing/2014/main" id="{6690859D-E5F6-4A50-A9E5-21E601AFDB4F}"/>
                  </a:ext>
                </a:extLst>
              </p:cNvPr>
              <p:cNvSpPr/>
              <p:nvPr/>
            </p:nvSpPr>
            <p:spPr bwMode="auto">
              <a:xfrm>
                <a:off x="4935538" y="1871663"/>
                <a:ext cx="354013" cy="325438"/>
              </a:xfrm>
              <a:custGeom>
                <a:avLst/>
                <a:gdLst>
                  <a:gd name="T0" fmla="*/ 2 w 55"/>
                  <a:gd name="T1" fmla="*/ 2 h 51"/>
                  <a:gd name="T2" fmla="*/ 2 w 55"/>
                  <a:gd name="T3" fmla="*/ 2 h 51"/>
                  <a:gd name="T4" fmla="*/ 2 w 55"/>
                  <a:gd name="T5" fmla="*/ 9 h 51"/>
                  <a:gd name="T6" fmla="*/ 47 w 55"/>
                  <a:gd name="T7" fmla="*/ 49 h 51"/>
                  <a:gd name="T8" fmla="*/ 53 w 55"/>
                  <a:gd name="T9" fmla="*/ 49 h 51"/>
                  <a:gd name="T10" fmla="*/ 53 w 55"/>
                  <a:gd name="T11" fmla="*/ 49 h 51"/>
                  <a:gd name="T12" fmla="*/ 53 w 55"/>
                  <a:gd name="T13" fmla="*/ 42 h 51"/>
                  <a:gd name="T14" fmla="*/ 9 w 55"/>
                  <a:gd name="T15" fmla="*/ 2 h 51"/>
                  <a:gd name="T16" fmla="*/ 2 w 55"/>
                  <a:gd name="T17" fmla="*/ 2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5" h="51">
                    <a:moveTo>
                      <a:pt x="2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0" y="4"/>
                      <a:pt x="0" y="7"/>
                      <a:pt x="2" y="9"/>
                    </a:cubicBezTo>
                    <a:cubicBezTo>
                      <a:pt x="47" y="49"/>
                      <a:pt x="47" y="49"/>
                      <a:pt x="47" y="49"/>
                    </a:cubicBezTo>
                    <a:cubicBezTo>
                      <a:pt x="49" y="51"/>
                      <a:pt x="52" y="51"/>
                      <a:pt x="53" y="49"/>
                    </a:cubicBezTo>
                    <a:cubicBezTo>
                      <a:pt x="53" y="49"/>
                      <a:pt x="53" y="49"/>
                      <a:pt x="53" y="49"/>
                    </a:cubicBezTo>
                    <a:cubicBezTo>
                      <a:pt x="55" y="47"/>
                      <a:pt x="55" y="44"/>
                      <a:pt x="53" y="4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8" name="íṣḷïḓé">
                <a:extLst>
                  <a:ext uri="{FF2B5EF4-FFF2-40B4-BE49-F238E27FC236}">
                    <a16:creationId xmlns:a16="http://schemas.microsoft.com/office/drawing/2014/main" id="{58D01DD2-65A0-4CE2-AF78-AABE57D7C0E0}"/>
                  </a:ext>
                </a:extLst>
              </p:cNvPr>
              <p:cNvSpPr/>
              <p:nvPr/>
            </p:nvSpPr>
            <p:spPr bwMode="auto">
              <a:xfrm>
                <a:off x="5141913" y="2095501"/>
                <a:ext cx="893763" cy="825500"/>
              </a:xfrm>
              <a:custGeom>
                <a:avLst/>
                <a:gdLst>
                  <a:gd name="T0" fmla="*/ 125 w 139"/>
                  <a:gd name="T1" fmla="*/ 0 h 129"/>
                  <a:gd name="T2" fmla="*/ 81 w 139"/>
                  <a:gd name="T3" fmla="*/ 76 h 129"/>
                  <a:gd name="T4" fmla="*/ 19 w 139"/>
                  <a:gd name="T5" fmla="*/ 19 h 129"/>
                  <a:gd name="T6" fmla="*/ 0 w 139"/>
                  <a:gd name="T7" fmla="*/ 32 h 129"/>
                  <a:gd name="T8" fmla="*/ 73 w 139"/>
                  <a:gd name="T9" fmla="*/ 124 h 129"/>
                  <a:gd name="T10" fmla="*/ 91 w 139"/>
                  <a:gd name="T11" fmla="*/ 124 h 129"/>
                  <a:gd name="T12" fmla="*/ 139 w 139"/>
                  <a:gd name="T13" fmla="*/ 73 h 129"/>
                  <a:gd name="T14" fmla="*/ 125 w 139"/>
                  <a:gd name="T15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9" h="129">
                    <a:moveTo>
                      <a:pt x="125" y="0"/>
                    </a:moveTo>
                    <a:cubicBezTo>
                      <a:pt x="81" y="76"/>
                      <a:pt x="81" y="76"/>
                      <a:pt x="81" y="76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73" y="124"/>
                      <a:pt x="73" y="124"/>
                      <a:pt x="73" y="124"/>
                    </a:cubicBezTo>
                    <a:cubicBezTo>
                      <a:pt x="78" y="129"/>
                      <a:pt x="86" y="129"/>
                      <a:pt x="91" y="124"/>
                    </a:cubicBezTo>
                    <a:cubicBezTo>
                      <a:pt x="139" y="73"/>
                      <a:pt x="139" y="73"/>
                      <a:pt x="139" y="73"/>
                    </a:cubicBez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FFC8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9" name="iSlïḓe">
                <a:extLst>
                  <a:ext uri="{FF2B5EF4-FFF2-40B4-BE49-F238E27FC236}">
                    <a16:creationId xmlns:a16="http://schemas.microsoft.com/office/drawing/2014/main" id="{C2F84987-DBE1-45AB-B862-959321597A62}"/>
                  </a:ext>
                </a:extLst>
              </p:cNvPr>
              <p:cNvSpPr/>
              <p:nvPr/>
            </p:nvSpPr>
            <p:spPr bwMode="auto">
              <a:xfrm>
                <a:off x="5610225" y="1282701"/>
                <a:ext cx="527050" cy="588963"/>
              </a:xfrm>
              <a:custGeom>
                <a:avLst/>
                <a:gdLst>
                  <a:gd name="T0" fmla="*/ 57 w 82"/>
                  <a:gd name="T1" fmla="*/ 88 h 92"/>
                  <a:gd name="T2" fmla="*/ 60 w 82"/>
                  <a:gd name="T3" fmla="*/ 86 h 92"/>
                  <a:gd name="T4" fmla="*/ 77 w 82"/>
                  <a:gd name="T5" fmla="*/ 77 h 92"/>
                  <a:gd name="T6" fmla="*/ 33 w 82"/>
                  <a:gd name="T7" fmla="*/ 0 h 92"/>
                  <a:gd name="T8" fmla="*/ 0 w 82"/>
                  <a:gd name="T9" fmla="*/ 19 h 92"/>
                  <a:gd name="T10" fmla="*/ 36 w 82"/>
                  <a:gd name="T11" fmla="*/ 82 h 92"/>
                  <a:gd name="T12" fmla="*/ 57 w 82"/>
                  <a:gd name="T13" fmla="*/ 8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2" h="92">
                    <a:moveTo>
                      <a:pt x="57" y="88"/>
                    </a:moveTo>
                    <a:cubicBezTo>
                      <a:pt x="60" y="86"/>
                      <a:pt x="60" y="86"/>
                      <a:pt x="60" y="86"/>
                    </a:cubicBezTo>
                    <a:cubicBezTo>
                      <a:pt x="69" y="81"/>
                      <a:pt x="82" y="87"/>
                      <a:pt x="77" y="77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36" y="82"/>
                      <a:pt x="36" y="82"/>
                      <a:pt x="36" y="82"/>
                    </a:cubicBezTo>
                    <a:cubicBezTo>
                      <a:pt x="40" y="89"/>
                      <a:pt x="50" y="92"/>
                      <a:pt x="57" y="88"/>
                    </a:cubicBezTo>
                    <a:close/>
                  </a:path>
                </a:pathLst>
              </a:custGeom>
              <a:solidFill>
                <a:srgbClr val="FCC8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0" name="îṥľîḓe">
                <a:extLst>
                  <a:ext uri="{FF2B5EF4-FFF2-40B4-BE49-F238E27FC236}">
                    <a16:creationId xmlns:a16="http://schemas.microsoft.com/office/drawing/2014/main" id="{9827A217-D33E-4D60-88C5-5BEDCDF7CBD3}"/>
                  </a:ext>
                </a:extLst>
              </p:cNvPr>
              <p:cNvSpPr/>
              <p:nvPr/>
            </p:nvSpPr>
            <p:spPr bwMode="auto">
              <a:xfrm>
                <a:off x="5378450" y="1077913"/>
                <a:ext cx="598488" cy="601663"/>
              </a:xfrm>
              <a:custGeom>
                <a:avLst/>
                <a:gdLst>
                  <a:gd name="T0" fmla="*/ 9 w 93"/>
                  <a:gd name="T1" fmla="*/ 63 h 94"/>
                  <a:gd name="T2" fmla="*/ 63 w 93"/>
                  <a:gd name="T3" fmla="*/ 85 h 94"/>
                  <a:gd name="T4" fmla="*/ 85 w 93"/>
                  <a:gd name="T5" fmla="*/ 32 h 94"/>
                  <a:gd name="T6" fmla="*/ 31 w 93"/>
                  <a:gd name="T7" fmla="*/ 10 h 94"/>
                  <a:gd name="T8" fmla="*/ 9 w 93"/>
                  <a:gd name="T9" fmla="*/ 63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94">
                    <a:moveTo>
                      <a:pt x="9" y="63"/>
                    </a:moveTo>
                    <a:cubicBezTo>
                      <a:pt x="18" y="84"/>
                      <a:pt x="42" y="94"/>
                      <a:pt x="63" y="85"/>
                    </a:cubicBezTo>
                    <a:cubicBezTo>
                      <a:pt x="83" y="76"/>
                      <a:pt x="93" y="53"/>
                      <a:pt x="85" y="32"/>
                    </a:cubicBezTo>
                    <a:cubicBezTo>
                      <a:pt x="74" y="6"/>
                      <a:pt x="54" y="0"/>
                      <a:pt x="31" y="10"/>
                    </a:cubicBezTo>
                    <a:cubicBezTo>
                      <a:pt x="10" y="18"/>
                      <a:pt x="0" y="42"/>
                      <a:pt x="9" y="63"/>
                    </a:cubicBezTo>
                    <a:close/>
                  </a:path>
                </a:pathLst>
              </a:custGeom>
              <a:solidFill>
                <a:srgbClr val="FCC8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1" name="ïsľíḑê">
                <a:extLst>
                  <a:ext uri="{FF2B5EF4-FFF2-40B4-BE49-F238E27FC236}">
                    <a16:creationId xmlns:a16="http://schemas.microsoft.com/office/drawing/2014/main" id="{81005D3B-4393-40B7-BF0D-512E3AB56D83}"/>
                  </a:ext>
                </a:extLst>
              </p:cNvPr>
              <p:cNvSpPr/>
              <p:nvPr/>
            </p:nvSpPr>
            <p:spPr bwMode="auto">
              <a:xfrm>
                <a:off x="5437188" y="1366838"/>
                <a:ext cx="398463" cy="427038"/>
              </a:xfrm>
              <a:custGeom>
                <a:avLst/>
                <a:gdLst>
                  <a:gd name="T0" fmla="*/ 47 w 62"/>
                  <a:gd name="T1" fmla="*/ 61 h 67"/>
                  <a:gd name="T2" fmla="*/ 47 w 62"/>
                  <a:gd name="T3" fmla="*/ 61 h 67"/>
                  <a:gd name="T4" fmla="*/ 57 w 62"/>
                  <a:gd name="T5" fmla="*/ 36 h 67"/>
                  <a:gd name="T6" fmla="*/ 42 w 62"/>
                  <a:gd name="T7" fmla="*/ 0 h 67"/>
                  <a:gd name="T8" fmla="*/ 0 w 62"/>
                  <a:gd name="T9" fmla="*/ 17 h 67"/>
                  <a:gd name="T10" fmla="*/ 12 w 62"/>
                  <a:gd name="T11" fmla="*/ 47 h 67"/>
                  <a:gd name="T12" fmla="*/ 47 w 62"/>
                  <a:gd name="T13" fmla="*/ 6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67">
                    <a:moveTo>
                      <a:pt x="47" y="61"/>
                    </a:moveTo>
                    <a:cubicBezTo>
                      <a:pt x="47" y="61"/>
                      <a:pt x="47" y="61"/>
                      <a:pt x="47" y="61"/>
                    </a:cubicBezTo>
                    <a:cubicBezTo>
                      <a:pt x="57" y="57"/>
                      <a:pt x="62" y="46"/>
                      <a:pt x="57" y="36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2" y="47"/>
                      <a:pt x="12" y="47"/>
                      <a:pt x="12" y="47"/>
                    </a:cubicBezTo>
                    <a:cubicBezTo>
                      <a:pt x="18" y="61"/>
                      <a:pt x="33" y="67"/>
                      <a:pt x="47" y="61"/>
                    </a:cubicBezTo>
                    <a:close/>
                  </a:path>
                </a:pathLst>
              </a:custGeom>
              <a:solidFill>
                <a:srgbClr val="FCC8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2" name="îṧļïḑè">
                <a:extLst>
                  <a:ext uri="{FF2B5EF4-FFF2-40B4-BE49-F238E27FC236}">
                    <a16:creationId xmlns:a16="http://schemas.microsoft.com/office/drawing/2014/main" id="{7F599A8F-CD63-4CB5-9C57-6B09D0B214D9}"/>
                  </a:ext>
                </a:extLst>
              </p:cNvPr>
              <p:cNvSpPr/>
              <p:nvPr/>
            </p:nvSpPr>
            <p:spPr bwMode="auto">
              <a:xfrm>
                <a:off x="5443538" y="1531938"/>
                <a:ext cx="96838" cy="128588"/>
              </a:xfrm>
              <a:custGeom>
                <a:avLst/>
                <a:gdLst>
                  <a:gd name="T0" fmla="*/ 4 w 15"/>
                  <a:gd name="T1" fmla="*/ 0 h 20"/>
                  <a:gd name="T2" fmla="*/ 1 w 15"/>
                  <a:gd name="T3" fmla="*/ 16 h 20"/>
                  <a:gd name="T4" fmla="*/ 5 w 15"/>
                  <a:gd name="T5" fmla="*/ 19 h 20"/>
                  <a:gd name="T6" fmla="*/ 15 w 15"/>
                  <a:gd name="T7" fmla="*/ 17 h 20"/>
                  <a:gd name="T8" fmla="*/ 4 w 15"/>
                  <a:gd name="T9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20">
                    <a:moveTo>
                      <a:pt x="4" y="0"/>
                    </a:moveTo>
                    <a:cubicBezTo>
                      <a:pt x="1" y="16"/>
                      <a:pt x="1" y="16"/>
                      <a:pt x="1" y="16"/>
                    </a:cubicBezTo>
                    <a:cubicBezTo>
                      <a:pt x="0" y="18"/>
                      <a:pt x="3" y="20"/>
                      <a:pt x="5" y="19"/>
                    </a:cubicBezTo>
                    <a:cubicBezTo>
                      <a:pt x="15" y="17"/>
                      <a:pt x="15" y="17"/>
                      <a:pt x="15" y="17"/>
                    </a:cubicBez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CC8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3" name="iŝliḑe">
                <a:extLst>
                  <a:ext uri="{FF2B5EF4-FFF2-40B4-BE49-F238E27FC236}">
                    <a16:creationId xmlns:a16="http://schemas.microsoft.com/office/drawing/2014/main" id="{4BD7F812-CA5C-4A1C-B63A-1ECB22A08748}"/>
                  </a:ext>
                </a:extLst>
              </p:cNvPr>
              <p:cNvSpPr/>
              <p:nvPr/>
            </p:nvSpPr>
            <p:spPr bwMode="auto">
              <a:xfrm>
                <a:off x="5334000" y="995363"/>
                <a:ext cx="661988" cy="568325"/>
              </a:xfrm>
              <a:custGeom>
                <a:avLst/>
                <a:gdLst>
                  <a:gd name="T0" fmla="*/ 61 w 103"/>
                  <a:gd name="T1" fmla="*/ 65 h 89"/>
                  <a:gd name="T2" fmla="*/ 60 w 103"/>
                  <a:gd name="T3" fmla="*/ 74 h 89"/>
                  <a:gd name="T4" fmla="*/ 57 w 103"/>
                  <a:gd name="T5" fmla="*/ 77 h 89"/>
                  <a:gd name="T6" fmla="*/ 55 w 103"/>
                  <a:gd name="T7" fmla="*/ 78 h 89"/>
                  <a:gd name="T8" fmla="*/ 51 w 103"/>
                  <a:gd name="T9" fmla="*/ 77 h 89"/>
                  <a:gd name="T10" fmla="*/ 39 w 103"/>
                  <a:gd name="T11" fmla="*/ 57 h 89"/>
                  <a:gd name="T12" fmla="*/ 10 w 103"/>
                  <a:gd name="T13" fmla="*/ 64 h 89"/>
                  <a:gd name="T14" fmla="*/ 13 w 103"/>
                  <a:gd name="T15" fmla="*/ 32 h 89"/>
                  <a:gd name="T16" fmla="*/ 80 w 103"/>
                  <a:gd name="T17" fmla="*/ 15 h 89"/>
                  <a:gd name="T18" fmla="*/ 100 w 103"/>
                  <a:gd name="T19" fmla="*/ 88 h 89"/>
                  <a:gd name="T20" fmla="*/ 73 w 103"/>
                  <a:gd name="T21" fmla="*/ 73 h 89"/>
                  <a:gd name="T22" fmla="*/ 61 w 103"/>
                  <a:gd name="T23" fmla="*/ 65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3" h="89">
                    <a:moveTo>
                      <a:pt x="61" y="65"/>
                    </a:moveTo>
                    <a:cubicBezTo>
                      <a:pt x="60" y="74"/>
                      <a:pt x="60" y="74"/>
                      <a:pt x="60" y="74"/>
                    </a:cubicBezTo>
                    <a:cubicBezTo>
                      <a:pt x="60" y="75"/>
                      <a:pt x="59" y="77"/>
                      <a:pt x="57" y="77"/>
                    </a:cubicBezTo>
                    <a:cubicBezTo>
                      <a:pt x="55" y="78"/>
                      <a:pt x="55" y="78"/>
                      <a:pt x="55" y="78"/>
                    </a:cubicBezTo>
                    <a:cubicBezTo>
                      <a:pt x="53" y="79"/>
                      <a:pt x="52" y="78"/>
                      <a:pt x="51" y="77"/>
                    </a:cubicBezTo>
                    <a:cubicBezTo>
                      <a:pt x="39" y="57"/>
                      <a:pt x="39" y="57"/>
                      <a:pt x="39" y="57"/>
                    </a:cubicBezTo>
                    <a:cubicBezTo>
                      <a:pt x="10" y="64"/>
                      <a:pt x="10" y="64"/>
                      <a:pt x="10" y="64"/>
                    </a:cubicBezTo>
                    <a:cubicBezTo>
                      <a:pt x="10" y="64"/>
                      <a:pt x="0" y="47"/>
                      <a:pt x="13" y="32"/>
                    </a:cubicBezTo>
                    <a:cubicBezTo>
                      <a:pt x="26" y="17"/>
                      <a:pt x="59" y="0"/>
                      <a:pt x="80" y="15"/>
                    </a:cubicBezTo>
                    <a:cubicBezTo>
                      <a:pt x="101" y="29"/>
                      <a:pt x="103" y="50"/>
                      <a:pt x="100" y="88"/>
                    </a:cubicBezTo>
                    <a:cubicBezTo>
                      <a:pt x="100" y="88"/>
                      <a:pt x="88" y="89"/>
                      <a:pt x="73" y="73"/>
                    </a:cubicBezTo>
                    <a:lnTo>
                      <a:pt x="61" y="65"/>
                    </a:lnTo>
                    <a:close/>
                  </a:path>
                </a:pathLst>
              </a:custGeom>
              <a:solidFill>
                <a:srgbClr val="2A2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4" name="iṡlíḑê">
                <a:extLst>
                  <a:ext uri="{FF2B5EF4-FFF2-40B4-BE49-F238E27FC236}">
                    <a16:creationId xmlns:a16="http://schemas.microsoft.com/office/drawing/2014/main" id="{F6FB3E96-0BF9-4CF3-ACE4-D174EB85CDDE}"/>
                  </a:ext>
                </a:extLst>
              </p:cNvPr>
              <p:cNvSpPr/>
              <p:nvPr/>
            </p:nvSpPr>
            <p:spPr bwMode="auto">
              <a:xfrm flipH="1">
                <a:off x="5468938" y="1411288"/>
                <a:ext cx="257175" cy="120650"/>
              </a:xfrm>
              <a:prstGeom prst="line">
                <a:avLst/>
              </a:prstGeom>
              <a:noFill/>
              <a:ln w="19050" cap="flat">
                <a:solidFill>
                  <a:srgbClr val="939A6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marL="0" marR="0" lvl="0" indent="0" algn="ctr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5" name="ïṧliḓé">
                <a:extLst>
                  <a:ext uri="{FF2B5EF4-FFF2-40B4-BE49-F238E27FC236}">
                    <a16:creationId xmlns:a16="http://schemas.microsoft.com/office/drawing/2014/main" id="{000A5843-8379-4B30-9861-679C71192ADC}"/>
                  </a:ext>
                </a:extLst>
              </p:cNvPr>
              <p:cNvSpPr/>
              <p:nvPr/>
            </p:nvSpPr>
            <p:spPr bwMode="auto">
              <a:xfrm>
                <a:off x="5437188" y="1474788"/>
                <a:ext cx="50800" cy="115888"/>
              </a:xfrm>
              <a:prstGeom prst="line">
                <a:avLst/>
              </a:prstGeom>
              <a:noFill/>
              <a:ln w="19050" cap="flat">
                <a:solidFill>
                  <a:srgbClr val="939A6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marL="0" marR="0" lvl="0" indent="0" algn="ctr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6" name="iṧļîde">
                <a:extLst>
                  <a:ext uri="{FF2B5EF4-FFF2-40B4-BE49-F238E27FC236}">
                    <a16:creationId xmlns:a16="http://schemas.microsoft.com/office/drawing/2014/main" id="{38BF45D0-F7DE-4E28-9853-35DAA3E4E82E}"/>
                  </a:ext>
                </a:extLst>
              </p:cNvPr>
              <p:cNvSpPr/>
              <p:nvPr/>
            </p:nvSpPr>
            <p:spPr bwMode="auto">
              <a:xfrm>
                <a:off x="5681663" y="1333501"/>
                <a:ext cx="185738" cy="185738"/>
              </a:xfrm>
              <a:custGeom>
                <a:avLst/>
                <a:gdLst>
                  <a:gd name="T0" fmla="*/ 6 w 29"/>
                  <a:gd name="T1" fmla="*/ 5 h 29"/>
                  <a:gd name="T2" fmla="*/ 5 w 29"/>
                  <a:gd name="T3" fmla="*/ 24 h 29"/>
                  <a:gd name="T4" fmla="*/ 23 w 29"/>
                  <a:gd name="T5" fmla="*/ 24 h 29"/>
                  <a:gd name="T6" fmla="*/ 24 w 29"/>
                  <a:gd name="T7" fmla="*/ 6 h 29"/>
                  <a:gd name="T8" fmla="*/ 6 w 29"/>
                  <a:gd name="T9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6" y="5"/>
                    </a:moveTo>
                    <a:cubicBezTo>
                      <a:pt x="0" y="10"/>
                      <a:pt x="0" y="18"/>
                      <a:pt x="5" y="24"/>
                    </a:cubicBezTo>
                    <a:cubicBezTo>
                      <a:pt x="10" y="29"/>
                      <a:pt x="18" y="29"/>
                      <a:pt x="23" y="24"/>
                    </a:cubicBezTo>
                    <a:cubicBezTo>
                      <a:pt x="29" y="19"/>
                      <a:pt x="29" y="11"/>
                      <a:pt x="24" y="6"/>
                    </a:cubicBezTo>
                    <a:cubicBezTo>
                      <a:pt x="19" y="0"/>
                      <a:pt x="11" y="0"/>
                      <a:pt x="6" y="5"/>
                    </a:cubicBezTo>
                    <a:close/>
                  </a:path>
                </a:pathLst>
              </a:custGeom>
              <a:solidFill>
                <a:srgbClr val="FCC8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7" name="îS1ïḋe">
                <a:extLst>
                  <a:ext uri="{FF2B5EF4-FFF2-40B4-BE49-F238E27FC236}">
                    <a16:creationId xmlns:a16="http://schemas.microsoft.com/office/drawing/2014/main" id="{CF65658E-805C-4356-B109-310AB0A33F2F}"/>
                  </a:ext>
                </a:extLst>
              </p:cNvPr>
              <p:cNvSpPr/>
              <p:nvPr/>
            </p:nvSpPr>
            <p:spPr bwMode="auto">
              <a:xfrm>
                <a:off x="5662613" y="1609726"/>
                <a:ext cx="790575" cy="1585913"/>
              </a:xfrm>
              <a:custGeom>
                <a:avLst/>
                <a:gdLst>
                  <a:gd name="T0" fmla="*/ 44 w 123"/>
                  <a:gd name="T1" fmla="*/ 23 h 248"/>
                  <a:gd name="T2" fmla="*/ 10 w 123"/>
                  <a:gd name="T3" fmla="*/ 92 h 248"/>
                  <a:gd name="T4" fmla="*/ 17 w 123"/>
                  <a:gd name="T5" fmla="*/ 248 h 248"/>
                  <a:gd name="T6" fmla="*/ 123 w 123"/>
                  <a:gd name="T7" fmla="*/ 239 h 248"/>
                  <a:gd name="T8" fmla="*/ 96 w 123"/>
                  <a:gd name="T9" fmla="*/ 44 h 248"/>
                  <a:gd name="T10" fmla="*/ 44 w 123"/>
                  <a:gd name="T11" fmla="*/ 23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3" h="248">
                    <a:moveTo>
                      <a:pt x="44" y="23"/>
                    </a:moveTo>
                    <a:cubicBezTo>
                      <a:pt x="44" y="23"/>
                      <a:pt x="21" y="31"/>
                      <a:pt x="10" y="92"/>
                    </a:cubicBezTo>
                    <a:cubicBezTo>
                      <a:pt x="0" y="152"/>
                      <a:pt x="17" y="248"/>
                      <a:pt x="17" y="248"/>
                    </a:cubicBezTo>
                    <a:cubicBezTo>
                      <a:pt x="123" y="239"/>
                      <a:pt x="123" y="239"/>
                      <a:pt x="123" y="239"/>
                    </a:cubicBezTo>
                    <a:cubicBezTo>
                      <a:pt x="96" y="44"/>
                      <a:pt x="96" y="44"/>
                      <a:pt x="96" y="44"/>
                    </a:cubicBezTo>
                    <a:cubicBezTo>
                      <a:pt x="96" y="44"/>
                      <a:pt x="74" y="0"/>
                      <a:pt x="44" y="23"/>
                    </a:cubicBezTo>
                    <a:close/>
                  </a:path>
                </a:pathLst>
              </a:custGeom>
              <a:solidFill>
                <a:srgbClr val="FFD4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8" name="iṡľïďê">
                <a:extLst>
                  <a:ext uri="{FF2B5EF4-FFF2-40B4-BE49-F238E27FC236}">
                    <a16:creationId xmlns:a16="http://schemas.microsoft.com/office/drawing/2014/main" id="{1B019CE9-BF05-4146-B533-D06D4B3459FC}"/>
                  </a:ext>
                </a:extLst>
              </p:cNvPr>
              <p:cNvSpPr/>
              <p:nvPr/>
            </p:nvSpPr>
            <p:spPr bwMode="auto">
              <a:xfrm>
                <a:off x="6948488" y="5064126"/>
                <a:ext cx="320675" cy="293688"/>
              </a:xfrm>
              <a:custGeom>
                <a:avLst/>
                <a:gdLst>
                  <a:gd name="T0" fmla="*/ 101 w 202"/>
                  <a:gd name="T1" fmla="*/ 0 h 185"/>
                  <a:gd name="T2" fmla="*/ 202 w 202"/>
                  <a:gd name="T3" fmla="*/ 108 h 185"/>
                  <a:gd name="T4" fmla="*/ 97 w 202"/>
                  <a:gd name="T5" fmla="*/ 185 h 185"/>
                  <a:gd name="T6" fmla="*/ 0 w 202"/>
                  <a:gd name="T7" fmla="*/ 76 h 185"/>
                  <a:gd name="T8" fmla="*/ 101 w 202"/>
                  <a:gd name="T9" fmla="*/ 0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2" h="185">
                    <a:moveTo>
                      <a:pt x="101" y="0"/>
                    </a:moveTo>
                    <a:lnTo>
                      <a:pt x="202" y="108"/>
                    </a:lnTo>
                    <a:lnTo>
                      <a:pt x="97" y="185"/>
                    </a:lnTo>
                    <a:lnTo>
                      <a:pt x="0" y="76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FCC8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9" name="îṣḻíḍè">
                <a:extLst>
                  <a:ext uri="{FF2B5EF4-FFF2-40B4-BE49-F238E27FC236}">
                    <a16:creationId xmlns:a16="http://schemas.microsoft.com/office/drawing/2014/main" id="{C793025D-7D53-42E6-810B-3B377EDF782C}"/>
                  </a:ext>
                </a:extLst>
              </p:cNvPr>
              <p:cNvSpPr/>
              <p:nvPr/>
            </p:nvSpPr>
            <p:spPr bwMode="auto">
              <a:xfrm>
                <a:off x="5243513" y="5370513"/>
                <a:ext cx="257175" cy="300038"/>
              </a:xfrm>
              <a:custGeom>
                <a:avLst/>
                <a:gdLst>
                  <a:gd name="T0" fmla="*/ 162 w 162"/>
                  <a:gd name="T1" fmla="*/ 48 h 189"/>
                  <a:gd name="T2" fmla="*/ 118 w 162"/>
                  <a:gd name="T3" fmla="*/ 189 h 189"/>
                  <a:gd name="T4" fmla="*/ 0 w 162"/>
                  <a:gd name="T5" fmla="*/ 141 h 189"/>
                  <a:gd name="T6" fmla="*/ 41 w 162"/>
                  <a:gd name="T7" fmla="*/ 0 h 189"/>
                  <a:gd name="T8" fmla="*/ 162 w 162"/>
                  <a:gd name="T9" fmla="*/ 48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2" h="189">
                    <a:moveTo>
                      <a:pt x="162" y="48"/>
                    </a:moveTo>
                    <a:lnTo>
                      <a:pt x="118" y="189"/>
                    </a:lnTo>
                    <a:lnTo>
                      <a:pt x="0" y="141"/>
                    </a:lnTo>
                    <a:lnTo>
                      <a:pt x="41" y="0"/>
                    </a:lnTo>
                    <a:lnTo>
                      <a:pt x="162" y="48"/>
                    </a:lnTo>
                    <a:close/>
                  </a:path>
                </a:pathLst>
              </a:custGeom>
              <a:solidFill>
                <a:srgbClr val="FCC8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50" name="ïṩľîḓé">
                <a:extLst>
                  <a:ext uri="{FF2B5EF4-FFF2-40B4-BE49-F238E27FC236}">
                    <a16:creationId xmlns:a16="http://schemas.microsoft.com/office/drawing/2014/main" id="{330A84BD-1919-40F3-B750-0E6891DDB12C}"/>
                  </a:ext>
                </a:extLst>
              </p:cNvPr>
              <p:cNvSpPr/>
              <p:nvPr/>
            </p:nvSpPr>
            <p:spPr bwMode="auto">
              <a:xfrm>
                <a:off x="5900738" y="3138488"/>
                <a:ext cx="1336675" cy="2149475"/>
              </a:xfrm>
              <a:custGeom>
                <a:avLst/>
                <a:gdLst>
                  <a:gd name="T0" fmla="*/ 0 w 208"/>
                  <a:gd name="T1" fmla="*/ 68 h 336"/>
                  <a:gd name="T2" fmla="*/ 22 w 208"/>
                  <a:gd name="T3" fmla="*/ 162 h 336"/>
                  <a:gd name="T4" fmla="*/ 44 w 208"/>
                  <a:gd name="T5" fmla="*/ 215 h 336"/>
                  <a:gd name="T6" fmla="*/ 163 w 208"/>
                  <a:gd name="T7" fmla="*/ 336 h 336"/>
                  <a:gd name="T8" fmla="*/ 208 w 208"/>
                  <a:gd name="T9" fmla="*/ 307 h 336"/>
                  <a:gd name="T10" fmla="*/ 96 w 208"/>
                  <a:gd name="T11" fmla="*/ 166 h 336"/>
                  <a:gd name="T12" fmla="*/ 61 w 208"/>
                  <a:gd name="T13" fmla="*/ 0 h 336"/>
                  <a:gd name="T14" fmla="*/ 0 w 208"/>
                  <a:gd name="T15" fmla="*/ 68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8" h="336">
                    <a:moveTo>
                      <a:pt x="0" y="68"/>
                    </a:moveTo>
                    <a:cubicBezTo>
                      <a:pt x="22" y="162"/>
                      <a:pt x="22" y="162"/>
                      <a:pt x="22" y="162"/>
                    </a:cubicBezTo>
                    <a:cubicBezTo>
                      <a:pt x="26" y="180"/>
                      <a:pt x="33" y="198"/>
                      <a:pt x="44" y="215"/>
                    </a:cubicBezTo>
                    <a:cubicBezTo>
                      <a:pt x="163" y="336"/>
                      <a:pt x="163" y="336"/>
                      <a:pt x="163" y="336"/>
                    </a:cubicBezTo>
                    <a:cubicBezTo>
                      <a:pt x="208" y="307"/>
                      <a:pt x="208" y="307"/>
                      <a:pt x="208" y="307"/>
                    </a:cubicBezTo>
                    <a:cubicBezTo>
                      <a:pt x="96" y="166"/>
                      <a:pt x="96" y="166"/>
                      <a:pt x="96" y="166"/>
                    </a:cubicBezTo>
                    <a:cubicBezTo>
                      <a:pt x="61" y="0"/>
                      <a:pt x="61" y="0"/>
                      <a:pt x="61" y="0"/>
                    </a:cubicBezTo>
                    <a:lnTo>
                      <a:pt x="0" y="68"/>
                    </a:lnTo>
                    <a:close/>
                  </a:path>
                </a:pathLst>
              </a:custGeom>
              <a:solidFill>
                <a:srgbClr val="23232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51" name="îṩ1ïḑê">
                <a:extLst>
                  <a:ext uri="{FF2B5EF4-FFF2-40B4-BE49-F238E27FC236}">
                    <a16:creationId xmlns:a16="http://schemas.microsoft.com/office/drawing/2014/main" id="{BB0234B7-F476-40D3-ACF6-ACF6947A932A}"/>
                  </a:ext>
                </a:extLst>
              </p:cNvPr>
              <p:cNvSpPr/>
              <p:nvPr/>
            </p:nvSpPr>
            <p:spPr bwMode="auto">
              <a:xfrm>
                <a:off x="6877050" y="5178426"/>
                <a:ext cx="501650" cy="576263"/>
              </a:xfrm>
              <a:custGeom>
                <a:avLst/>
                <a:gdLst>
                  <a:gd name="T0" fmla="*/ 59 w 78"/>
                  <a:gd name="T1" fmla="*/ 1 h 90"/>
                  <a:gd name="T2" fmla="*/ 54 w 78"/>
                  <a:gd name="T3" fmla="*/ 3 h 90"/>
                  <a:gd name="T4" fmla="*/ 45 w 78"/>
                  <a:gd name="T5" fmla="*/ 18 h 90"/>
                  <a:gd name="T6" fmla="*/ 29 w 78"/>
                  <a:gd name="T7" fmla="*/ 21 h 90"/>
                  <a:gd name="T8" fmla="*/ 25 w 78"/>
                  <a:gd name="T9" fmla="*/ 22 h 90"/>
                  <a:gd name="T10" fmla="*/ 2 w 78"/>
                  <a:gd name="T11" fmla="*/ 76 h 90"/>
                  <a:gd name="T12" fmla="*/ 2 w 78"/>
                  <a:gd name="T13" fmla="*/ 86 h 90"/>
                  <a:gd name="T14" fmla="*/ 2 w 78"/>
                  <a:gd name="T15" fmla="*/ 86 h 90"/>
                  <a:gd name="T16" fmla="*/ 9 w 78"/>
                  <a:gd name="T17" fmla="*/ 87 h 90"/>
                  <a:gd name="T18" fmla="*/ 75 w 78"/>
                  <a:gd name="T19" fmla="*/ 24 h 90"/>
                  <a:gd name="T20" fmla="*/ 75 w 78"/>
                  <a:gd name="T21" fmla="*/ 15 h 90"/>
                  <a:gd name="T22" fmla="*/ 62 w 78"/>
                  <a:gd name="T23" fmla="*/ 2 h 90"/>
                  <a:gd name="T24" fmla="*/ 61 w 78"/>
                  <a:gd name="T25" fmla="*/ 2 h 90"/>
                  <a:gd name="T26" fmla="*/ 59 w 78"/>
                  <a:gd name="T27" fmla="*/ 1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8" h="90">
                    <a:moveTo>
                      <a:pt x="59" y="1"/>
                    </a:moveTo>
                    <a:cubicBezTo>
                      <a:pt x="57" y="0"/>
                      <a:pt x="55" y="1"/>
                      <a:pt x="54" y="3"/>
                    </a:cubicBezTo>
                    <a:cubicBezTo>
                      <a:pt x="54" y="7"/>
                      <a:pt x="51" y="13"/>
                      <a:pt x="45" y="18"/>
                    </a:cubicBezTo>
                    <a:cubicBezTo>
                      <a:pt x="38" y="24"/>
                      <a:pt x="32" y="22"/>
                      <a:pt x="29" y="21"/>
                    </a:cubicBezTo>
                    <a:cubicBezTo>
                      <a:pt x="28" y="20"/>
                      <a:pt x="26" y="21"/>
                      <a:pt x="25" y="22"/>
                    </a:cubicBezTo>
                    <a:cubicBezTo>
                      <a:pt x="2" y="76"/>
                      <a:pt x="2" y="76"/>
                      <a:pt x="2" y="76"/>
                    </a:cubicBezTo>
                    <a:cubicBezTo>
                      <a:pt x="0" y="79"/>
                      <a:pt x="0" y="83"/>
                      <a:pt x="2" y="86"/>
                    </a:cubicBezTo>
                    <a:cubicBezTo>
                      <a:pt x="2" y="86"/>
                      <a:pt x="2" y="86"/>
                      <a:pt x="2" y="86"/>
                    </a:cubicBezTo>
                    <a:cubicBezTo>
                      <a:pt x="3" y="89"/>
                      <a:pt x="7" y="90"/>
                      <a:pt x="9" y="87"/>
                    </a:cubicBezTo>
                    <a:cubicBezTo>
                      <a:pt x="75" y="24"/>
                      <a:pt x="75" y="24"/>
                      <a:pt x="75" y="24"/>
                    </a:cubicBezTo>
                    <a:cubicBezTo>
                      <a:pt x="78" y="21"/>
                      <a:pt x="77" y="17"/>
                      <a:pt x="75" y="15"/>
                    </a:cubicBezTo>
                    <a:cubicBezTo>
                      <a:pt x="62" y="2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lnTo>
                      <a:pt x="59" y="1"/>
                    </a:lnTo>
                    <a:close/>
                  </a:path>
                </a:pathLst>
              </a:custGeom>
              <a:solidFill>
                <a:srgbClr val="1F25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52" name="ïṩḷiḍé">
                <a:extLst>
                  <a:ext uri="{FF2B5EF4-FFF2-40B4-BE49-F238E27FC236}">
                    <a16:creationId xmlns:a16="http://schemas.microsoft.com/office/drawing/2014/main" id="{2BC3D983-AD84-403E-AE01-8CE68C909713}"/>
                  </a:ext>
                </a:extLst>
              </p:cNvPr>
              <p:cNvSpPr/>
              <p:nvPr/>
            </p:nvSpPr>
            <p:spPr bwMode="auto">
              <a:xfrm>
                <a:off x="5211763" y="2978151"/>
                <a:ext cx="1169988" cy="2597150"/>
              </a:xfrm>
              <a:custGeom>
                <a:avLst/>
                <a:gdLst>
                  <a:gd name="T0" fmla="*/ 82 w 182"/>
                  <a:gd name="T1" fmla="*/ 4 h 406"/>
                  <a:gd name="T2" fmla="*/ 0 w 182"/>
                  <a:gd name="T3" fmla="*/ 390 h 406"/>
                  <a:gd name="T4" fmla="*/ 49 w 182"/>
                  <a:gd name="T5" fmla="*/ 406 h 406"/>
                  <a:gd name="T6" fmla="*/ 104 w 182"/>
                  <a:gd name="T7" fmla="*/ 200 h 406"/>
                  <a:gd name="T8" fmla="*/ 167 w 182"/>
                  <a:gd name="T9" fmla="*/ 69 h 406"/>
                  <a:gd name="T10" fmla="*/ 176 w 182"/>
                  <a:gd name="T11" fmla="*/ 51 h 406"/>
                  <a:gd name="T12" fmla="*/ 181 w 182"/>
                  <a:gd name="T13" fmla="*/ 14 h 406"/>
                  <a:gd name="T14" fmla="*/ 181 w 182"/>
                  <a:gd name="T15" fmla="*/ 0 h 406"/>
                  <a:gd name="T16" fmla="*/ 82 w 182"/>
                  <a:gd name="T17" fmla="*/ 4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2" h="406">
                    <a:moveTo>
                      <a:pt x="82" y="4"/>
                    </a:moveTo>
                    <a:cubicBezTo>
                      <a:pt x="0" y="390"/>
                      <a:pt x="0" y="390"/>
                      <a:pt x="0" y="390"/>
                    </a:cubicBezTo>
                    <a:cubicBezTo>
                      <a:pt x="49" y="406"/>
                      <a:pt x="49" y="406"/>
                      <a:pt x="49" y="406"/>
                    </a:cubicBezTo>
                    <a:cubicBezTo>
                      <a:pt x="104" y="200"/>
                      <a:pt x="104" y="200"/>
                      <a:pt x="104" y="200"/>
                    </a:cubicBezTo>
                    <a:cubicBezTo>
                      <a:pt x="167" y="69"/>
                      <a:pt x="167" y="69"/>
                      <a:pt x="167" y="69"/>
                    </a:cubicBezTo>
                    <a:cubicBezTo>
                      <a:pt x="170" y="64"/>
                      <a:pt x="173" y="57"/>
                      <a:pt x="176" y="51"/>
                    </a:cubicBezTo>
                    <a:cubicBezTo>
                      <a:pt x="180" y="39"/>
                      <a:pt x="182" y="26"/>
                      <a:pt x="181" y="14"/>
                    </a:cubicBezTo>
                    <a:cubicBezTo>
                      <a:pt x="181" y="0"/>
                      <a:pt x="181" y="0"/>
                      <a:pt x="181" y="0"/>
                    </a:cubicBezTo>
                    <a:lnTo>
                      <a:pt x="82" y="4"/>
                    </a:lnTo>
                    <a:close/>
                  </a:path>
                </a:pathLst>
              </a:custGeom>
              <a:solidFill>
                <a:srgbClr val="3836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53" name="i$1íḋe">
                <a:extLst>
                  <a:ext uri="{FF2B5EF4-FFF2-40B4-BE49-F238E27FC236}">
                    <a16:creationId xmlns:a16="http://schemas.microsoft.com/office/drawing/2014/main" id="{841F03C6-478A-4699-A416-D56D37283D04}"/>
                  </a:ext>
                </a:extLst>
              </p:cNvPr>
              <p:cNvSpPr/>
              <p:nvPr/>
            </p:nvSpPr>
            <p:spPr bwMode="auto">
              <a:xfrm>
                <a:off x="4800600" y="5518151"/>
                <a:ext cx="668338" cy="287338"/>
              </a:xfrm>
              <a:custGeom>
                <a:avLst/>
                <a:gdLst>
                  <a:gd name="T0" fmla="*/ 104 w 104"/>
                  <a:gd name="T1" fmla="*/ 18 h 45"/>
                  <a:gd name="T2" fmla="*/ 100 w 104"/>
                  <a:gd name="T3" fmla="*/ 15 h 45"/>
                  <a:gd name="T4" fmla="*/ 82 w 104"/>
                  <a:gd name="T5" fmla="*/ 15 h 45"/>
                  <a:gd name="T6" fmla="*/ 72 w 104"/>
                  <a:gd name="T7" fmla="*/ 3 h 45"/>
                  <a:gd name="T8" fmla="*/ 68 w 104"/>
                  <a:gd name="T9" fmla="*/ 0 h 45"/>
                  <a:gd name="T10" fmla="*/ 10 w 104"/>
                  <a:gd name="T11" fmla="*/ 8 h 45"/>
                  <a:gd name="T12" fmla="*/ 2 w 104"/>
                  <a:gd name="T13" fmla="*/ 13 h 45"/>
                  <a:gd name="T14" fmla="*/ 2 w 104"/>
                  <a:gd name="T15" fmla="*/ 13 h 45"/>
                  <a:gd name="T16" fmla="*/ 4 w 104"/>
                  <a:gd name="T17" fmla="*/ 21 h 45"/>
                  <a:gd name="T18" fmla="*/ 93 w 104"/>
                  <a:gd name="T19" fmla="*/ 44 h 45"/>
                  <a:gd name="T20" fmla="*/ 101 w 104"/>
                  <a:gd name="T21" fmla="*/ 39 h 45"/>
                  <a:gd name="T22" fmla="*/ 104 w 104"/>
                  <a:gd name="T23" fmla="*/ 22 h 45"/>
                  <a:gd name="T24" fmla="*/ 104 w 104"/>
                  <a:gd name="T25" fmla="*/ 21 h 45"/>
                  <a:gd name="T26" fmla="*/ 104 w 104"/>
                  <a:gd name="T27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4" h="45">
                    <a:moveTo>
                      <a:pt x="104" y="18"/>
                    </a:moveTo>
                    <a:cubicBezTo>
                      <a:pt x="104" y="16"/>
                      <a:pt x="102" y="15"/>
                      <a:pt x="100" y="15"/>
                    </a:cubicBezTo>
                    <a:cubicBezTo>
                      <a:pt x="96" y="17"/>
                      <a:pt x="90" y="18"/>
                      <a:pt x="82" y="15"/>
                    </a:cubicBezTo>
                    <a:cubicBezTo>
                      <a:pt x="74" y="12"/>
                      <a:pt x="72" y="7"/>
                      <a:pt x="72" y="3"/>
                    </a:cubicBezTo>
                    <a:cubicBezTo>
                      <a:pt x="71" y="2"/>
                      <a:pt x="70" y="0"/>
                      <a:pt x="68" y="0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7" y="9"/>
                      <a:pt x="4" y="11"/>
                      <a:pt x="2" y="1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0" y="16"/>
                      <a:pt x="1" y="20"/>
                      <a:pt x="4" y="21"/>
                    </a:cubicBezTo>
                    <a:cubicBezTo>
                      <a:pt x="93" y="44"/>
                      <a:pt x="93" y="44"/>
                      <a:pt x="93" y="44"/>
                    </a:cubicBezTo>
                    <a:cubicBezTo>
                      <a:pt x="96" y="45"/>
                      <a:pt x="100" y="43"/>
                      <a:pt x="101" y="39"/>
                    </a:cubicBezTo>
                    <a:cubicBezTo>
                      <a:pt x="104" y="22"/>
                      <a:pt x="104" y="22"/>
                      <a:pt x="104" y="22"/>
                    </a:cubicBezTo>
                    <a:cubicBezTo>
                      <a:pt x="104" y="21"/>
                      <a:pt x="104" y="21"/>
                      <a:pt x="104" y="21"/>
                    </a:cubicBezTo>
                    <a:lnTo>
                      <a:pt x="104" y="18"/>
                    </a:lnTo>
                    <a:close/>
                  </a:path>
                </a:pathLst>
              </a:custGeom>
              <a:solidFill>
                <a:srgbClr val="1F25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54" name="íSḻiḍe">
                <a:extLst>
                  <a:ext uri="{FF2B5EF4-FFF2-40B4-BE49-F238E27FC236}">
                    <a16:creationId xmlns:a16="http://schemas.microsoft.com/office/drawing/2014/main" id="{680A9104-F44D-4103-87FD-ED4100196A3C}"/>
                  </a:ext>
                </a:extLst>
              </p:cNvPr>
              <p:cNvSpPr/>
              <p:nvPr/>
            </p:nvSpPr>
            <p:spPr bwMode="auto">
              <a:xfrm>
                <a:off x="5610225" y="2716213"/>
                <a:ext cx="1169988" cy="863600"/>
              </a:xfrm>
              <a:custGeom>
                <a:avLst/>
                <a:gdLst>
                  <a:gd name="T0" fmla="*/ 166 w 182"/>
                  <a:gd name="T1" fmla="*/ 9 h 135"/>
                  <a:gd name="T2" fmla="*/ 181 w 182"/>
                  <a:gd name="T3" fmla="*/ 95 h 135"/>
                  <a:gd name="T4" fmla="*/ 173 w 182"/>
                  <a:gd name="T5" fmla="*/ 107 h 135"/>
                  <a:gd name="T6" fmla="*/ 29 w 182"/>
                  <a:gd name="T7" fmla="*/ 134 h 135"/>
                  <a:gd name="T8" fmla="*/ 17 w 182"/>
                  <a:gd name="T9" fmla="*/ 126 h 135"/>
                  <a:gd name="T10" fmla="*/ 2 w 182"/>
                  <a:gd name="T11" fmla="*/ 47 h 135"/>
                  <a:gd name="T12" fmla="*/ 9 w 182"/>
                  <a:gd name="T13" fmla="*/ 35 h 135"/>
                  <a:gd name="T14" fmla="*/ 154 w 182"/>
                  <a:gd name="T15" fmla="*/ 1 h 135"/>
                  <a:gd name="T16" fmla="*/ 166 w 182"/>
                  <a:gd name="T17" fmla="*/ 9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2" h="135">
                    <a:moveTo>
                      <a:pt x="166" y="9"/>
                    </a:moveTo>
                    <a:cubicBezTo>
                      <a:pt x="181" y="95"/>
                      <a:pt x="181" y="95"/>
                      <a:pt x="181" y="95"/>
                    </a:cubicBezTo>
                    <a:cubicBezTo>
                      <a:pt x="182" y="100"/>
                      <a:pt x="179" y="106"/>
                      <a:pt x="173" y="107"/>
                    </a:cubicBezTo>
                    <a:cubicBezTo>
                      <a:pt x="29" y="134"/>
                      <a:pt x="29" y="134"/>
                      <a:pt x="29" y="134"/>
                    </a:cubicBezTo>
                    <a:cubicBezTo>
                      <a:pt x="23" y="135"/>
                      <a:pt x="18" y="132"/>
                      <a:pt x="17" y="126"/>
                    </a:cubicBezTo>
                    <a:cubicBezTo>
                      <a:pt x="2" y="47"/>
                      <a:pt x="2" y="47"/>
                      <a:pt x="2" y="47"/>
                    </a:cubicBezTo>
                    <a:cubicBezTo>
                      <a:pt x="0" y="41"/>
                      <a:pt x="4" y="36"/>
                      <a:pt x="9" y="35"/>
                    </a:cubicBezTo>
                    <a:cubicBezTo>
                      <a:pt x="154" y="1"/>
                      <a:pt x="154" y="1"/>
                      <a:pt x="154" y="1"/>
                    </a:cubicBezTo>
                    <a:cubicBezTo>
                      <a:pt x="159" y="0"/>
                      <a:pt x="165" y="3"/>
                      <a:pt x="166" y="9"/>
                    </a:cubicBezTo>
                    <a:close/>
                  </a:path>
                </a:pathLst>
              </a:custGeom>
              <a:solidFill>
                <a:srgbClr val="4C2C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55" name="ïšľíḓé">
                <a:extLst>
                  <a:ext uri="{FF2B5EF4-FFF2-40B4-BE49-F238E27FC236}">
                    <a16:creationId xmlns:a16="http://schemas.microsoft.com/office/drawing/2014/main" id="{985EE4DC-C68E-4FB4-9D32-A60ECE64337D}"/>
                  </a:ext>
                </a:extLst>
              </p:cNvPr>
              <p:cNvSpPr/>
              <p:nvPr/>
            </p:nvSpPr>
            <p:spPr bwMode="auto">
              <a:xfrm>
                <a:off x="6124575" y="3067051"/>
                <a:ext cx="168275" cy="166688"/>
              </a:xfrm>
              <a:custGeom>
                <a:avLst/>
                <a:gdLst>
                  <a:gd name="T0" fmla="*/ 3 w 26"/>
                  <a:gd name="T1" fmla="*/ 18 h 26"/>
                  <a:gd name="T2" fmla="*/ 18 w 26"/>
                  <a:gd name="T3" fmla="*/ 23 h 26"/>
                  <a:gd name="T4" fmla="*/ 23 w 26"/>
                  <a:gd name="T5" fmla="*/ 8 h 26"/>
                  <a:gd name="T6" fmla="*/ 8 w 26"/>
                  <a:gd name="T7" fmla="*/ 3 h 26"/>
                  <a:gd name="T8" fmla="*/ 3 w 26"/>
                  <a:gd name="T9" fmla="*/ 1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6">
                    <a:moveTo>
                      <a:pt x="3" y="18"/>
                    </a:moveTo>
                    <a:cubicBezTo>
                      <a:pt x="6" y="23"/>
                      <a:pt x="12" y="26"/>
                      <a:pt x="18" y="23"/>
                    </a:cubicBezTo>
                    <a:cubicBezTo>
                      <a:pt x="23" y="20"/>
                      <a:pt x="26" y="13"/>
                      <a:pt x="23" y="8"/>
                    </a:cubicBezTo>
                    <a:cubicBezTo>
                      <a:pt x="20" y="2"/>
                      <a:pt x="13" y="0"/>
                      <a:pt x="8" y="3"/>
                    </a:cubicBezTo>
                    <a:cubicBezTo>
                      <a:pt x="2" y="6"/>
                      <a:pt x="0" y="12"/>
                      <a:pt x="3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56" name="îsľíḋê">
                <a:extLst>
                  <a:ext uri="{FF2B5EF4-FFF2-40B4-BE49-F238E27FC236}">
                    <a16:creationId xmlns:a16="http://schemas.microsoft.com/office/drawing/2014/main" id="{82980E5D-F843-4FF9-AFEC-B0EF7ED5655A}"/>
                  </a:ext>
                </a:extLst>
              </p:cNvPr>
              <p:cNvSpPr/>
              <p:nvPr/>
            </p:nvSpPr>
            <p:spPr bwMode="auto">
              <a:xfrm>
                <a:off x="6035675" y="3349626"/>
                <a:ext cx="282575" cy="280988"/>
              </a:xfrm>
              <a:custGeom>
                <a:avLst/>
                <a:gdLst>
                  <a:gd name="T0" fmla="*/ 1 w 44"/>
                  <a:gd name="T1" fmla="*/ 24 h 44"/>
                  <a:gd name="T2" fmla="*/ 24 w 44"/>
                  <a:gd name="T3" fmla="*/ 44 h 44"/>
                  <a:gd name="T4" fmla="*/ 44 w 44"/>
                  <a:gd name="T5" fmla="*/ 21 h 44"/>
                  <a:gd name="T6" fmla="*/ 21 w 44"/>
                  <a:gd name="T7" fmla="*/ 1 h 44"/>
                  <a:gd name="T8" fmla="*/ 1 w 44"/>
                  <a:gd name="T9" fmla="*/ 2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4">
                    <a:moveTo>
                      <a:pt x="1" y="24"/>
                    </a:moveTo>
                    <a:cubicBezTo>
                      <a:pt x="2" y="35"/>
                      <a:pt x="12" y="44"/>
                      <a:pt x="24" y="44"/>
                    </a:cubicBezTo>
                    <a:cubicBezTo>
                      <a:pt x="36" y="43"/>
                      <a:pt x="44" y="33"/>
                      <a:pt x="44" y="21"/>
                    </a:cubicBezTo>
                    <a:cubicBezTo>
                      <a:pt x="43" y="9"/>
                      <a:pt x="33" y="0"/>
                      <a:pt x="21" y="1"/>
                    </a:cubicBezTo>
                    <a:cubicBezTo>
                      <a:pt x="9" y="2"/>
                      <a:pt x="0" y="12"/>
                      <a:pt x="1" y="24"/>
                    </a:cubicBezTo>
                    <a:close/>
                  </a:path>
                </a:pathLst>
              </a:custGeom>
              <a:solidFill>
                <a:srgbClr val="FCC8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57" name="ïśḷîďè">
                <a:extLst>
                  <a:ext uri="{FF2B5EF4-FFF2-40B4-BE49-F238E27FC236}">
                    <a16:creationId xmlns:a16="http://schemas.microsoft.com/office/drawing/2014/main" id="{CE9E8FE3-1AFC-41A3-8BF3-17A8DF8894E6}"/>
                  </a:ext>
                </a:extLst>
              </p:cNvPr>
              <p:cNvSpPr/>
              <p:nvPr/>
            </p:nvSpPr>
            <p:spPr bwMode="auto">
              <a:xfrm>
                <a:off x="6137275" y="2427288"/>
                <a:ext cx="400050" cy="1011238"/>
              </a:xfrm>
              <a:custGeom>
                <a:avLst/>
                <a:gdLst>
                  <a:gd name="T0" fmla="*/ 9 w 62"/>
                  <a:gd name="T1" fmla="*/ 8 h 158"/>
                  <a:gd name="T2" fmla="*/ 24 w 62"/>
                  <a:gd name="T3" fmla="*/ 76 h 158"/>
                  <a:gd name="T4" fmla="*/ 0 w 62"/>
                  <a:gd name="T5" fmla="*/ 151 h 158"/>
                  <a:gd name="T6" fmla="*/ 21 w 62"/>
                  <a:gd name="T7" fmla="*/ 158 h 158"/>
                  <a:gd name="T8" fmla="*/ 59 w 62"/>
                  <a:gd name="T9" fmla="*/ 85 h 158"/>
                  <a:gd name="T10" fmla="*/ 61 w 62"/>
                  <a:gd name="T11" fmla="*/ 71 h 158"/>
                  <a:gd name="T12" fmla="*/ 52 w 62"/>
                  <a:gd name="T13" fmla="*/ 0 h 158"/>
                  <a:gd name="T14" fmla="*/ 9 w 62"/>
                  <a:gd name="T15" fmla="*/ 8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" h="158">
                    <a:moveTo>
                      <a:pt x="9" y="8"/>
                    </a:moveTo>
                    <a:cubicBezTo>
                      <a:pt x="24" y="76"/>
                      <a:pt x="24" y="76"/>
                      <a:pt x="24" y="76"/>
                    </a:cubicBezTo>
                    <a:cubicBezTo>
                      <a:pt x="0" y="151"/>
                      <a:pt x="0" y="151"/>
                      <a:pt x="0" y="151"/>
                    </a:cubicBezTo>
                    <a:cubicBezTo>
                      <a:pt x="21" y="158"/>
                      <a:pt x="21" y="158"/>
                      <a:pt x="21" y="158"/>
                    </a:cubicBezTo>
                    <a:cubicBezTo>
                      <a:pt x="59" y="85"/>
                      <a:pt x="59" y="85"/>
                      <a:pt x="59" y="85"/>
                    </a:cubicBezTo>
                    <a:cubicBezTo>
                      <a:pt x="61" y="81"/>
                      <a:pt x="62" y="76"/>
                      <a:pt x="61" y="71"/>
                    </a:cubicBezTo>
                    <a:cubicBezTo>
                      <a:pt x="52" y="0"/>
                      <a:pt x="52" y="0"/>
                      <a:pt x="52" y="0"/>
                    </a:cubicBezTo>
                    <a:lnTo>
                      <a:pt x="9" y="8"/>
                    </a:lnTo>
                    <a:close/>
                  </a:path>
                </a:pathLst>
              </a:custGeom>
              <a:solidFill>
                <a:srgbClr val="FFC8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58" name="iṣlíḋe">
                <a:extLst>
                  <a:ext uri="{FF2B5EF4-FFF2-40B4-BE49-F238E27FC236}">
                    <a16:creationId xmlns:a16="http://schemas.microsoft.com/office/drawing/2014/main" id="{0930C1CB-18DF-427F-9846-900AFF6292D2}"/>
                  </a:ext>
                </a:extLst>
              </p:cNvPr>
              <p:cNvSpPr/>
              <p:nvPr/>
            </p:nvSpPr>
            <p:spPr bwMode="auto">
              <a:xfrm>
                <a:off x="5970588" y="1808163"/>
                <a:ext cx="566738" cy="804863"/>
              </a:xfrm>
              <a:custGeom>
                <a:avLst/>
                <a:gdLst>
                  <a:gd name="T0" fmla="*/ 48 w 88"/>
                  <a:gd name="T1" fmla="*/ 13 h 126"/>
                  <a:gd name="T2" fmla="*/ 88 w 88"/>
                  <a:gd name="T3" fmla="*/ 113 h 126"/>
                  <a:gd name="T4" fmla="*/ 27 w 88"/>
                  <a:gd name="T5" fmla="*/ 126 h 126"/>
                  <a:gd name="T6" fmla="*/ 7 w 88"/>
                  <a:gd name="T7" fmla="*/ 28 h 126"/>
                  <a:gd name="T8" fmla="*/ 48 w 88"/>
                  <a:gd name="T9" fmla="*/ 13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126">
                    <a:moveTo>
                      <a:pt x="48" y="13"/>
                    </a:moveTo>
                    <a:cubicBezTo>
                      <a:pt x="62" y="25"/>
                      <a:pt x="79" y="52"/>
                      <a:pt x="88" y="113"/>
                    </a:cubicBezTo>
                    <a:cubicBezTo>
                      <a:pt x="27" y="126"/>
                      <a:pt x="27" y="126"/>
                      <a:pt x="27" y="126"/>
                    </a:cubicBezTo>
                    <a:cubicBezTo>
                      <a:pt x="27" y="126"/>
                      <a:pt x="0" y="65"/>
                      <a:pt x="7" y="28"/>
                    </a:cubicBezTo>
                    <a:cubicBezTo>
                      <a:pt x="11" y="8"/>
                      <a:pt x="33" y="0"/>
                      <a:pt x="48" y="13"/>
                    </a:cubicBezTo>
                    <a:close/>
                  </a:path>
                </a:pathLst>
              </a:custGeom>
              <a:solidFill>
                <a:srgbClr val="FFD4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59" name="iṣ1iḋé">
                <a:extLst>
                  <a:ext uri="{FF2B5EF4-FFF2-40B4-BE49-F238E27FC236}">
                    <a16:creationId xmlns:a16="http://schemas.microsoft.com/office/drawing/2014/main" id="{C95B1FB3-A223-4D34-967D-26FB49761941}"/>
                  </a:ext>
                </a:extLst>
              </p:cNvPr>
              <p:cNvSpPr/>
              <p:nvPr/>
            </p:nvSpPr>
            <p:spPr bwMode="auto">
              <a:xfrm>
                <a:off x="6008688" y="2139951"/>
                <a:ext cx="212725" cy="473075"/>
              </a:xfrm>
              <a:custGeom>
                <a:avLst/>
                <a:gdLst>
                  <a:gd name="T0" fmla="*/ 33 w 33"/>
                  <a:gd name="T1" fmla="*/ 73 h 74"/>
                  <a:gd name="T2" fmla="*/ 21 w 33"/>
                  <a:gd name="T3" fmla="*/ 74 h 74"/>
                  <a:gd name="T4" fmla="*/ 0 w 33"/>
                  <a:gd name="T5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74">
                    <a:moveTo>
                      <a:pt x="33" y="73"/>
                    </a:moveTo>
                    <a:cubicBezTo>
                      <a:pt x="21" y="74"/>
                      <a:pt x="21" y="74"/>
                      <a:pt x="21" y="74"/>
                    </a:cubicBezTo>
                    <a:cubicBezTo>
                      <a:pt x="21" y="74"/>
                      <a:pt x="0" y="45"/>
                      <a:pt x="0" y="0"/>
                    </a:cubicBezTo>
                  </a:path>
                </a:pathLst>
              </a:custGeom>
              <a:noFill/>
              <a:ln w="25400" cap="rnd">
                <a:solidFill>
                  <a:srgbClr val="EDBA6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marL="0" marR="0" lvl="0" indent="0" algn="ctr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黑体" panose="02010609060101010101" pitchFamily="49" charset="-122"/>
                  <a:ea typeface="宋体" panose="02010600030101010101" pitchFamily="2" charset="-122"/>
                  <a:cs typeface="+mn-cs"/>
                </a:endParaRPr>
              </a:p>
            </p:txBody>
          </p:sp>
        </p:grpSp>
        <p:pic>
          <p:nvPicPr>
            <p:cNvPr id="35" name="图片 34">
              <a:extLst>
                <a:ext uri="{FF2B5EF4-FFF2-40B4-BE49-F238E27FC236}">
                  <a16:creationId xmlns:a16="http://schemas.microsoft.com/office/drawing/2014/main" id="{DE9DEA3C-85DF-4193-A256-279DFA7DDB4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7285285">
              <a:off x="3059388" y="4459792"/>
              <a:ext cx="149939" cy="181258"/>
            </a:xfrm>
            <a:prstGeom prst="rect">
              <a:avLst/>
            </a:prstGeom>
          </p:spPr>
        </p:pic>
      </p:grpSp>
      <p:graphicFrame>
        <p:nvGraphicFramePr>
          <p:cNvPr id="60" name="对象 59">
            <a:extLst>
              <a:ext uri="{FF2B5EF4-FFF2-40B4-BE49-F238E27FC236}">
                <a16:creationId xmlns:a16="http://schemas.microsoft.com/office/drawing/2014/main" id="{38E60127-0367-4761-8627-BA1C57959B7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30005964"/>
              </p:ext>
            </p:extLst>
          </p:nvPr>
        </p:nvGraphicFramePr>
        <p:xfrm>
          <a:off x="4241936" y="3738356"/>
          <a:ext cx="654743" cy="8902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3" imgW="1333323" imgH="2632619" progId="Visio.Drawing.11">
                  <p:embed/>
                </p:oleObj>
              </mc:Choice>
              <mc:Fallback>
                <p:oleObj name="Visio" r:id="rId3" imgW="1333323" imgH="2632619" progId="Visio.Drawing.11">
                  <p:embed/>
                  <p:pic>
                    <p:nvPicPr>
                      <p:cNvPr id="139" name="对象 138">
                        <a:extLst>
                          <a:ext uri="{FF2B5EF4-FFF2-40B4-BE49-F238E27FC236}">
                            <a16:creationId xmlns:a16="http://schemas.microsoft.com/office/drawing/2014/main" id="{DCCC1A9E-E3A8-C3D7-C966-6825810A2F13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41936" y="3738356"/>
                        <a:ext cx="654743" cy="89020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1" name="图片 60">
            <a:extLst>
              <a:ext uri="{FF2B5EF4-FFF2-40B4-BE49-F238E27FC236}">
                <a16:creationId xmlns:a16="http://schemas.microsoft.com/office/drawing/2014/main" id="{DDE64ACF-6A43-4CD1-B75A-59857BD46CF3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42922" y="4758187"/>
            <a:ext cx="171541" cy="548137"/>
          </a:xfrm>
          <a:prstGeom prst="rect">
            <a:avLst/>
          </a:prstGeom>
        </p:spPr>
      </p:pic>
      <p:grpSp>
        <p:nvGrpSpPr>
          <p:cNvPr id="62" name="组合 61">
            <a:extLst>
              <a:ext uri="{FF2B5EF4-FFF2-40B4-BE49-F238E27FC236}">
                <a16:creationId xmlns:a16="http://schemas.microsoft.com/office/drawing/2014/main" id="{3DAEE801-B16D-4B07-99E3-A9CCFC33838A}"/>
              </a:ext>
            </a:extLst>
          </p:cNvPr>
          <p:cNvGrpSpPr/>
          <p:nvPr/>
        </p:nvGrpSpPr>
        <p:grpSpPr>
          <a:xfrm rot="11606146">
            <a:off x="2888694" y="2110896"/>
            <a:ext cx="366534" cy="382127"/>
            <a:chOff x="3686167" y="1939046"/>
            <a:chExt cx="470760" cy="488140"/>
          </a:xfrm>
        </p:grpSpPr>
        <p:sp>
          <p:nvSpPr>
            <p:cNvPr id="63" name="椭圆 62">
              <a:extLst>
                <a:ext uri="{FF2B5EF4-FFF2-40B4-BE49-F238E27FC236}">
                  <a16:creationId xmlns:a16="http://schemas.microsoft.com/office/drawing/2014/main" id="{2D0F33A1-CC11-4EB9-8B95-7CD458CC0187}"/>
                </a:ext>
              </a:extLst>
            </p:cNvPr>
            <p:cNvSpPr/>
            <p:nvPr/>
          </p:nvSpPr>
          <p:spPr bwMode="auto">
            <a:xfrm rot="20311155">
              <a:off x="4004898" y="2014070"/>
              <a:ext cx="148824" cy="408991"/>
            </a:xfrm>
            <a:prstGeom prst="ellipse">
              <a:avLst/>
            </a:prstGeom>
            <a:solidFill>
              <a:srgbClr val="7030A0">
                <a:alpha val="51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41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" panose="02020603050405020304" pitchFamily="18" charset="0"/>
                <a:ea typeface="宋体" pitchFamily="2" charset="-122"/>
                <a:cs typeface="Times" panose="02020603050405020304" pitchFamily="18" charset="0"/>
              </a:endParaRPr>
            </a:p>
          </p:txBody>
        </p:sp>
        <p:sp>
          <p:nvSpPr>
            <p:cNvPr id="64" name="椭圆 63">
              <a:extLst>
                <a:ext uri="{FF2B5EF4-FFF2-40B4-BE49-F238E27FC236}">
                  <a16:creationId xmlns:a16="http://schemas.microsoft.com/office/drawing/2014/main" id="{606CCE8D-9DE4-43E6-9AEA-213696F0D42E}"/>
                </a:ext>
              </a:extLst>
            </p:cNvPr>
            <p:cNvSpPr/>
            <p:nvPr/>
          </p:nvSpPr>
          <p:spPr bwMode="auto">
            <a:xfrm rot="16373790">
              <a:off x="3951665" y="2221923"/>
              <a:ext cx="76070" cy="334455"/>
            </a:xfrm>
            <a:prstGeom prst="ellipse">
              <a:avLst/>
            </a:prstGeom>
            <a:solidFill>
              <a:srgbClr val="7030A0">
                <a:alpha val="51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41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" panose="02020603050405020304" pitchFamily="18" charset="0"/>
                <a:ea typeface="宋体" pitchFamily="2" charset="-122"/>
                <a:cs typeface="Times" panose="02020603050405020304" pitchFamily="18" charset="0"/>
              </a:endParaRPr>
            </a:p>
          </p:txBody>
        </p:sp>
        <p:sp>
          <p:nvSpPr>
            <p:cNvPr id="65" name="椭圆 64">
              <a:extLst>
                <a:ext uri="{FF2B5EF4-FFF2-40B4-BE49-F238E27FC236}">
                  <a16:creationId xmlns:a16="http://schemas.microsoft.com/office/drawing/2014/main" id="{10499F96-FA58-4DC4-A2A3-590B49872FA3}"/>
                </a:ext>
              </a:extLst>
            </p:cNvPr>
            <p:cNvSpPr/>
            <p:nvPr/>
          </p:nvSpPr>
          <p:spPr bwMode="auto">
            <a:xfrm rot="19408215">
              <a:off x="3937838" y="1939046"/>
              <a:ext cx="92766" cy="457028"/>
            </a:xfrm>
            <a:prstGeom prst="ellipse">
              <a:avLst/>
            </a:prstGeom>
            <a:solidFill>
              <a:srgbClr val="7030A0">
                <a:alpha val="51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41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" panose="02020603050405020304" pitchFamily="18" charset="0"/>
                <a:ea typeface="宋体" pitchFamily="2" charset="-122"/>
                <a:cs typeface="Times" panose="02020603050405020304" pitchFamily="18" charset="0"/>
              </a:endParaRPr>
            </a:p>
          </p:txBody>
        </p:sp>
        <p:sp>
          <p:nvSpPr>
            <p:cNvPr id="66" name="椭圆 65">
              <a:extLst>
                <a:ext uri="{FF2B5EF4-FFF2-40B4-BE49-F238E27FC236}">
                  <a16:creationId xmlns:a16="http://schemas.microsoft.com/office/drawing/2014/main" id="{8A544676-6BF1-47C3-A318-4F708887D938}"/>
                </a:ext>
              </a:extLst>
            </p:cNvPr>
            <p:cNvSpPr/>
            <p:nvPr/>
          </p:nvSpPr>
          <p:spPr bwMode="auto">
            <a:xfrm rot="16920254">
              <a:off x="3876528" y="2072855"/>
              <a:ext cx="86718" cy="467440"/>
            </a:xfrm>
            <a:prstGeom prst="ellipse">
              <a:avLst/>
            </a:prstGeom>
            <a:solidFill>
              <a:srgbClr val="7030A0">
                <a:alpha val="51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41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" panose="02020603050405020304" pitchFamily="18" charset="0"/>
                <a:ea typeface="宋体" pitchFamily="2" charset="-122"/>
                <a:cs typeface="Times" panose="02020603050405020304" pitchFamily="18" charset="0"/>
              </a:endParaRPr>
            </a:p>
          </p:txBody>
        </p:sp>
      </p:grpSp>
      <p:sp>
        <p:nvSpPr>
          <p:cNvPr id="67" name="椭圆 66">
            <a:extLst>
              <a:ext uri="{FF2B5EF4-FFF2-40B4-BE49-F238E27FC236}">
                <a16:creationId xmlns:a16="http://schemas.microsoft.com/office/drawing/2014/main" id="{5C161123-2027-4FB2-BFA0-413426F2D35A}"/>
              </a:ext>
            </a:extLst>
          </p:cNvPr>
          <p:cNvSpPr/>
          <p:nvPr/>
        </p:nvSpPr>
        <p:spPr bwMode="auto">
          <a:xfrm rot="8040214">
            <a:off x="3605480" y="1864760"/>
            <a:ext cx="209733" cy="1991084"/>
          </a:xfrm>
          <a:prstGeom prst="ellipse">
            <a:avLst/>
          </a:prstGeom>
          <a:solidFill>
            <a:srgbClr val="7030A0">
              <a:alpha val="3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41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Times" panose="02020603050405020304" pitchFamily="18" charset="0"/>
              <a:ea typeface="宋体" pitchFamily="2" charset="-122"/>
              <a:cs typeface="Times" panose="02020603050405020304" pitchFamily="18" charset="0"/>
            </a:endParaRPr>
          </a:p>
        </p:txBody>
      </p:sp>
      <p:grpSp>
        <p:nvGrpSpPr>
          <p:cNvPr id="68" name="组合 67">
            <a:extLst>
              <a:ext uri="{FF2B5EF4-FFF2-40B4-BE49-F238E27FC236}">
                <a16:creationId xmlns:a16="http://schemas.microsoft.com/office/drawing/2014/main" id="{7584CFEF-6461-4BF4-933F-095BB5147567}"/>
              </a:ext>
            </a:extLst>
          </p:cNvPr>
          <p:cNvGrpSpPr/>
          <p:nvPr/>
        </p:nvGrpSpPr>
        <p:grpSpPr>
          <a:xfrm rot="6732217">
            <a:off x="3091914" y="4552256"/>
            <a:ext cx="271023" cy="282553"/>
            <a:chOff x="3686167" y="1939046"/>
            <a:chExt cx="470760" cy="488140"/>
          </a:xfrm>
          <a:solidFill>
            <a:srgbClr val="C00000">
              <a:alpha val="24000"/>
            </a:srgbClr>
          </a:solidFill>
        </p:grpSpPr>
        <p:sp>
          <p:nvSpPr>
            <p:cNvPr id="69" name="椭圆 68">
              <a:extLst>
                <a:ext uri="{FF2B5EF4-FFF2-40B4-BE49-F238E27FC236}">
                  <a16:creationId xmlns:a16="http://schemas.microsoft.com/office/drawing/2014/main" id="{138D5E48-5AE5-4CAF-ABA0-2F4973B2BA11}"/>
                </a:ext>
              </a:extLst>
            </p:cNvPr>
            <p:cNvSpPr/>
            <p:nvPr/>
          </p:nvSpPr>
          <p:spPr bwMode="auto">
            <a:xfrm rot="20311155">
              <a:off x="4004898" y="2014070"/>
              <a:ext cx="148824" cy="408991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41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" panose="02020603050405020304" pitchFamily="18" charset="0"/>
                <a:ea typeface="宋体" pitchFamily="2" charset="-122"/>
                <a:cs typeface="Times" panose="02020603050405020304" pitchFamily="18" charset="0"/>
              </a:endParaRPr>
            </a:p>
          </p:txBody>
        </p:sp>
        <p:sp>
          <p:nvSpPr>
            <p:cNvPr id="70" name="椭圆 69">
              <a:extLst>
                <a:ext uri="{FF2B5EF4-FFF2-40B4-BE49-F238E27FC236}">
                  <a16:creationId xmlns:a16="http://schemas.microsoft.com/office/drawing/2014/main" id="{FB5B3FC6-FD5E-479E-BE22-39A8DE94A662}"/>
                </a:ext>
              </a:extLst>
            </p:cNvPr>
            <p:cNvSpPr/>
            <p:nvPr/>
          </p:nvSpPr>
          <p:spPr bwMode="auto">
            <a:xfrm rot="16373790">
              <a:off x="3951665" y="2221923"/>
              <a:ext cx="76070" cy="334455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41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" panose="02020603050405020304" pitchFamily="18" charset="0"/>
                <a:ea typeface="宋体" pitchFamily="2" charset="-122"/>
                <a:cs typeface="Times" panose="02020603050405020304" pitchFamily="18" charset="0"/>
              </a:endParaRPr>
            </a:p>
          </p:txBody>
        </p:sp>
        <p:sp>
          <p:nvSpPr>
            <p:cNvPr id="71" name="椭圆 70">
              <a:extLst>
                <a:ext uri="{FF2B5EF4-FFF2-40B4-BE49-F238E27FC236}">
                  <a16:creationId xmlns:a16="http://schemas.microsoft.com/office/drawing/2014/main" id="{27C73315-0D27-46A4-AD7F-62289100DA1D}"/>
                </a:ext>
              </a:extLst>
            </p:cNvPr>
            <p:cNvSpPr/>
            <p:nvPr/>
          </p:nvSpPr>
          <p:spPr bwMode="auto">
            <a:xfrm rot="19408215">
              <a:off x="3937838" y="1939046"/>
              <a:ext cx="92766" cy="457028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41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" panose="02020603050405020304" pitchFamily="18" charset="0"/>
                <a:ea typeface="宋体" pitchFamily="2" charset="-122"/>
                <a:cs typeface="Times" panose="02020603050405020304" pitchFamily="18" charset="0"/>
              </a:endParaRPr>
            </a:p>
          </p:txBody>
        </p:sp>
        <p:sp>
          <p:nvSpPr>
            <p:cNvPr id="72" name="椭圆 71">
              <a:extLst>
                <a:ext uri="{FF2B5EF4-FFF2-40B4-BE49-F238E27FC236}">
                  <a16:creationId xmlns:a16="http://schemas.microsoft.com/office/drawing/2014/main" id="{B90ECBCF-29FD-4877-8B6C-6ECDA7756618}"/>
                </a:ext>
              </a:extLst>
            </p:cNvPr>
            <p:cNvSpPr/>
            <p:nvPr/>
          </p:nvSpPr>
          <p:spPr bwMode="auto">
            <a:xfrm rot="16920254">
              <a:off x="3876528" y="2072855"/>
              <a:ext cx="86718" cy="467440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41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" panose="02020603050405020304" pitchFamily="18" charset="0"/>
                <a:ea typeface="宋体" pitchFamily="2" charset="-122"/>
                <a:cs typeface="Times" panose="02020603050405020304" pitchFamily="18" charset="0"/>
              </a:endParaRPr>
            </a:p>
          </p:txBody>
        </p:sp>
      </p:grpSp>
      <p:sp>
        <p:nvSpPr>
          <p:cNvPr id="73" name="椭圆 72">
            <a:extLst>
              <a:ext uri="{FF2B5EF4-FFF2-40B4-BE49-F238E27FC236}">
                <a16:creationId xmlns:a16="http://schemas.microsoft.com/office/drawing/2014/main" id="{9125F010-4B6C-4050-BA99-D7AF63701AB5}"/>
              </a:ext>
            </a:extLst>
          </p:cNvPr>
          <p:cNvSpPr/>
          <p:nvPr/>
        </p:nvSpPr>
        <p:spPr bwMode="auto">
          <a:xfrm rot="3501630">
            <a:off x="3658171" y="3654715"/>
            <a:ext cx="155081" cy="1472247"/>
          </a:xfrm>
          <a:prstGeom prst="ellipse">
            <a:avLst/>
          </a:prstGeom>
          <a:solidFill>
            <a:srgbClr val="C00000">
              <a:alpha val="24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41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Times" panose="02020603050405020304" pitchFamily="18" charset="0"/>
              <a:ea typeface="宋体" pitchFamily="2" charset="-122"/>
              <a:cs typeface="Times" panose="02020603050405020304" pitchFamily="18" charset="0"/>
            </a:endParaRPr>
          </a:p>
        </p:txBody>
      </p:sp>
      <p:sp>
        <p:nvSpPr>
          <p:cNvPr id="74" name="TextBox 4 6 2 2">
            <a:extLst>
              <a:ext uri="{FF2B5EF4-FFF2-40B4-BE49-F238E27FC236}">
                <a16:creationId xmlns:a16="http://schemas.microsoft.com/office/drawing/2014/main" id="{8E6BE793-D619-4EDB-84CD-693282DD65D5}"/>
              </a:ext>
            </a:extLst>
          </p:cNvPr>
          <p:cNvSpPr txBox="1"/>
          <p:nvPr/>
        </p:nvSpPr>
        <p:spPr>
          <a:xfrm>
            <a:off x="4259248" y="4511695"/>
            <a:ext cx="668688" cy="43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BS</a:t>
            </a:r>
          </a:p>
        </p:txBody>
      </p:sp>
      <p:sp>
        <p:nvSpPr>
          <p:cNvPr id="75" name="TextBox 4 6 2 2">
            <a:extLst>
              <a:ext uri="{FF2B5EF4-FFF2-40B4-BE49-F238E27FC236}">
                <a16:creationId xmlns:a16="http://schemas.microsoft.com/office/drawing/2014/main" id="{2125B940-CA6D-4AAE-8C76-4564CCABA5D5}"/>
              </a:ext>
            </a:extLst>
          </p:cNvPr>
          <p:cNvSpPr txBox="1"/>
          <p:nvPr/>
        </p:nvSpPr>
        <p:spPr>
          <a:xfrm rot="2727753">
            <a:off x="3280407" y="2427255"/>
            <a:ext cx="1123064" cy="406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THz</a:t>
            </a:r>
          </a:p>
        </p:txBody>
      </p:sp>
      <p:sp>
        <p:nvSpPr>
          <p:cNvPr id="76" name="TextBox 4 6 2 2">
            <a:extLst>
              <a:ext uri="{FF2B5EF4-FFF2-40B4-BE49-F238E27FC236}">
                <a16:creationId xmlns:a16="http://schemas.microsoft.com/office/drawing/2014/main" id="{899141F7-D448-496F-8C37-38E05766858D}"/>
              </a:ext>
            </a:extLst>
          </p:cNvPr>
          <p:cNvSpPr txBox="1"/>
          <p:nvPr/>
        </p:nvSpPr>
        <p:spPr>
          <a:xfrm rot="19746457">
            <a:off x="3224703" y="4387517"/>
            <a:ext cx="1123064" cy="406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Sub-6G</a:t>
            </a:r>
          </a:p>
        </p:txBody>
      </p:sp>
      <p:grpSp>
        <p:nvGrpSpPr>
          <p:cNvPr id="77" name="组合 76">
            <a:extLst>
              <a:ext uri="{FF2B5EF4-FFF2-40B4-BE49-F238E27FC236}">
                <a16:creationId xmlns:a16="http://schemas.microsoft.com/office/drawing/2014/main" id="{8B6889FA-4300-4581-B938-B526AB5D42F4}"/>
              </a:ext>
            </a:extLst>
          </p:cNvPr>
          <p:cNvGrpSpPr/>
          <p:nvPr/>
        </p:nvGrpSpPr>
        <p:grpSpPr>
          <a:xfrm>
            <a:off x="5271298" y="2483010"/>
            <a:ext cx="1678403" cy="2596416"/>
            <a:chOff x="9816364" y="3408543"/>
            <a:chExt cx="1678403" cy="2596416"/>
          </a:xfrm>
        </p:grpSpPr>
        <p:sp>
          <p:nvSpPr>
            <p:cNvPr id="78" name="圆柱体 77">
              <a:extLst>
                <a:ext uri="{FF2B5EF4-FFF2-40B4-BE49-F238E27FC236}">
                  <a16:creationId xmlns:a16="http://schemas.microsoft.com/office/drawing/2014/main" id="{283953EC-5835-4580-BE54-A2A00F94015D}"/>
                </a:ext>
              </a:extLst>
            </p:cNvPr>
            <p:cNvSpPr/>
            <p:nvPr/>
          </p:nvSpPr>
          <p:spPr>
            <a:xfrm>
              <a:off x="11006646" y="4105952"/>
              <a:ext cx="163260" cy="862942"/>
            </a:xfrm>
            <a:prstGeom prst="can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79" name="矩形 78">
              <a:extLst>
                <a:ext uri="{FF2B5EF4-FFF2-40B4-BE49-F238E27FC236}">
                  <a16:creationId xmlns:a16="http://schemas.microsoft.com/office/drawing/2014/main" id="{3858B032-E317-47A1-810C-1FC8B96C0C6C}"/>
                </a:ext>
              </a:extLst>
            </p:cNvPr>
            <p:cNvSpPr/>
            <p:nvPr/>
          </p:nvSpPr>
          <p:spPr>
            <a:xfrm rot="2700000">
              <a:off x="10818592" y="3877355"/>
              <a:ext cx="530593" cy="35373"/>
            </a:xfrm>
            <a:prstGeom prst="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80" name="矩形 79">
              <a:extLst>
                <a:ext uri="{FF2B5EF4-FFF2-40B4-BE49-F238E27FC236}">
                  <a16:creationId xmlns:a16="http://schemas.microsoft.com/office/drawing/2014/main" id="{CAF850A0-CA81-4198-9FB3-4745F9FB920D}"/>
                </a:ext>
              </a:extLst>
            </p:cNvPr>
            <p:cNvSpPr/>
            <p:nvPr/>
          </p:nvSpPr>
          <p:spPr>
            <a:xfrm rot="18900000">
              <a:off x="10812104" y="5189820"/>
              <a:ext cx="530593" cy="35373"/>
            </a:xfrm>
            <a:prstGeom prst="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cxnSp>
          <p:nvCxnSpPr>
            <p:cNvPr id="81" name="直接连接符 80">
              <a:extLst>
                <a:ext uri="{FF2B5EF4-FFF2-40B4-BE49-F238E27FC236}">
                  <a16:creationId xmlns:a16="http://schemas.microsoft.com/office/drawing/2014/main" id="{DF4421E9-D3DD-41FE-82DB-65CBDA91DFC5}"/>
                </a:ext>
              </a:extLst>
            </p:cNvPr>
            <p:cNvCxnSpPr>
              <a:cxnSpLocks/>
            </p:cNvCxnSpPr>
            <p:nvPr/>
          </p:nvCxnSpPr>
          <p:spPr>
            <a:xfrm>
              <a:off x="11085286" y="3408543"/>
              <a:ext cx="0" cy="2268963"/>
            </a:xfrm>
            <a:prstGeom prst="line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sp>
          <p:nvSpPr>
            <p:cNvPr id="82" name="弦形 81">
              <a:extLst>
                <a:ext uri="{FF2B5EF4-FFF2-40B4-BE49-F238E27FC236}">
                  <a16:creationId xmlns:a16="http://schemas.microsoft.com/office/drawing/2014/main" id="{E467061E-437E-48AF-B994-D167CEE4BE2E}"/>
                </a:ext>
              </a:extLst>
            </p:cNvPr>
            <p:cNvSpPr/>
            <p:nvPr/>
          </p:nvSpPr>
          <p:spPr>
            <a:xfrm>
              <a:off x="10999084" y="5609529"/>
              <a:ext cx="178383" cy="178383"/>
            </a:xfrm>
            <a:prstGeom prst="chord">
              <a:avLst>
                <a:gd name="adj1" fmla="val 20715527"/>
                <a:gd name="adj2" fmla="val 11642177"/>
              </a:avLst>
            </a:prstGeom>
            <a:solidFill>
              <a:srgbClr val="E7E6E6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83" name="文本框 82">
              <a:extLst>
                <a:ext uri="{FF2B5EF4-FFF2-40B4-BE49-F238E27FC236}">
                  <a16:creationId xmlns:a16="http://schemas.microsoft.com/office/drawing/2014/main" id="{B0010A52-38BE-4E93-8F03-412DDEB89A79}"/>
                </a:ext>
              </a:extLst>
            </p:cNvPr>
            <p:cNvSpPr txBox="1"/>
            <p:nvPr/>
          </p:nvSpPr>
          <p:spPr>
            <a:xfrm>
              <a:off x="10632521" y="5616052"/>
              <a:ext cx="4573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PD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84" name="直接连接符 83">
              <a:extLst>
                <a:ext uri="{FF2B5EF4-FFF2-40B4-BE49-F238E27FC236}">
                  <a16:creationId xmlns:a16="http://schemas.microsoft.com/office/drawing/2014/main" id="{22A153D1-8314-4327-A4A0-F5B0260DD393}"/>
                </a:ext>
              </a:extLst>
            </p:cNvPr>
            <p:cNvCxnSpPr>
              <a:cxnSpLocks/>
            </p:cNvCxnSpPr>
            <p:nvPr/>
          </p:nvCxnSpPr>
          <p:spPr>
            <a:xfrm>
              <a:off x="10876145" y="3911838"/>
              <a:ext cx="202341" cy="0"/>
            </a:xfrm>
            <a:prstGeom prst="line">
              <a:avLst/>
            </a:prstGeom>
            <a:noFill/>
            <a:ln w="28575" cap="flat" cmpd="sng" algn="ctr">
              <a:solidFill>
                <a:srgbClr val="82F16F"/>
              </a:solidFill>
              <a:prstDash val="solid"/>
              <a:miter lim="800000"/>
            </a:ln>
            <a:effectLst/>
          </p:spPr>
        </p:cxnSp>
        <p:cxnSp>
          <p:nvCxnSpPr>
            <p:cNvPr id="85" name="直接连接符 84">
              <a:extLst>
                <a:ext uri="{FF2B5EF4-FFF2-40B4-BE49-F238E27FC236}">
                  <a16:creationId xmlns:a16="http://schemas.microsoft.com/office/drawing/2014/main" id="{4502D8A6-2C55-4987-9E0C-D0B604F8DF74}"/>
                </a:ext>
              </a:extLst>
            </p:cNvPr>
            <p:cNvCxnSpPr>
              <a:cxnSpLocks/>
            </p:cNvCxnSpPr>
            <p:nvPr/>
          </p:nvCxnSpPr>
          <p:spPr>
            <a:xfrm>
              <a:off x="10897090" y="5188748"/>
              <a:ext cx="177754" cy="0"/>
            </a:xfrm>
            <a:prstGeom prst="line">
              <a:avLst/>
            </a:prstGeom>
            <a:noFill/>
            <a:ln w="28575" cap="flat" cmpd="sng" algn="ctr">
              <a:solidFill>
                <a:srgbClr val="82F16F"/>
              </a:solidFill>
              <a:prstDash val="solid"/>
              <a:miter lim="800000"/>
            </a:ln>
            <a:effectLst/>
          </p:spPr>
        </p:cxnSp>
        <p:cxnSp>
          <p:nvCxnSpPr>
            <p:cNvPr id="86" name="直接连接符 85">
              <a:extLst>
                <a:ext uri="{FF2B5EF4-FFF2-40B4-BE49-F238E27FC236}">
                  <a16:creationId xmlns:a16="http://schemas.microsoft.com/office/drawing/2014/main" id="{7A899781-7CF5-41C3-A921-18A3B972AAB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074845" y="3918466"/>
              <a:ext cx="0" cy="1270740"/>
            </a:xfrm>
            <a:prstGeom prst="line">
              <a:avLst/>
            </a:prstGeom>
            <a:noFill/>
            <a:ln w="28575" cap="flat" cmpd="sng" algn="ctr">
              <a:solidFill>
                <a:srgbClr val="82F16F"/>
              </a:solidFill>
              <a:prstDash val="solid"/>
              <a:miter lim="800000"/>
            </a:ln>
            <a:effectLst/>
          </p:spPr>
        </p:cxnSp>
        <p:cxnSp>
          <p:nvCxnSpPr>
            <p:cNvPr id="87" name="直接箭头连接符 86">
              <a:extLst>
                <a:ext uri="{FF2B5EF4-FFF2-40B4-BE49-F238E27FC236}">
                  <a16:creationId xmlns:a16="http://schemas.microsoft.com/office/drawing/2014/main" id="{5387D8CC-DE20-422D-9F93-ECE32348A65D}"/>
                </a:ext>
              </a:extLst>
            </p:cNvPr>
            <p:cNvCxnSpPr/>
            <p:nvPr/>
          </p:nvCxnSpPr>
          <p:spPr bwMode="auto">
            <a:xfrm>
              <a:off x="11083888" y="5787912"/>
              <a:ext cx="0" cy="217047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8" name="文本框 87">
              <a:extLst>
                <a:ext uri="{FF2B5EF4-FFF2-40B4-BE49-F238E27FC236}">
                  <a16:creationId xmlns:a16="http://schemas.microsoft.com/office/drawing/2014/main" id="{03ED98CA-3B1D-4B1D-BF32-7DE7ABF0BF73}"/>
                </a:ext>
              </a:extLst>
            </p:cNvPr>
            <p:cNvSpPr txBox="1"/>
            <p:nvPr/>
          </p:nvSpPr>
          <p:spPr>
            <a:xfrm rot="16200000">
              <a:off x="10717918" y="4477663"/>
              <a:ext cx="130747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Atomic vapor cell</a:t>
              </a:r>
              <a:endPara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89" name="任意多边形: 形状 128 2">
              <a:extLst>
                <a:ext uri="{FF2B5EF4-FFF2-40B4-BE49-F238E27FC236}">
                  <a16:creationId xmlns:a16="http://schemas.microsoft.com/office/drawing/2014/main" id="{9F99410C-0B29-4D0B-8BC5-28CCBDC526AE}"/>
                </a:ext>
              </a:extLst>
            </p:cNvPr>
            <p:cNvSpPr/>
            <p:nvPr/>
          </p:nvSpPr>
          <p:spPr>
            <a:xfrm rot="2465446">
              <a:off x="9967687" y="3987238"/>
              <a:ext cx="785874" cy="156529"/>
            </a:xfrm>
            <a:custGeom>
              <a:avLst/>
              <a:gdLst>
                <a:gd name="connsiteX0" fmla="*/ 18570 w 2178209"/>
                <a:gd name="connsiteY0" fmla="*/ 1015500 h 1888568"/>
                <a:gd name="connsiteX1" fmla="*/ 18570 w 2178209"/>
                <a:gd name="connsiteY1" fmla="*/ 932791 h 1888568"/>
                <a:gd name="connsiteX2" fmla="*/ 211559 w 2178209"/>
                <a:gd name="connsiteY2" fmla="*/ 27581 h 1888568"/>
                <a:gd name="connsiteX3" fmla="*/ 395358 w 2178209"/>
                <a:gd name="connsiteY3" fmla="*/ 1870165 h 1888568"/>
                <a:gd name="connsiteX4" fmla="*/ 560778 w 2178209"/>
                <a:gd name="connsiteY4" fmla="*/ 59745 h 1888568"/>
                <a:gd name="connsiteX5" fmla="*/ 799716 w 2178209"/>
                <a:gd name="connsiteY5" fmla="*/ 1847191 h 1888568"/>
                <a:gd name="connsiteX6" fmla="*/ 951350 w 2178209"/>
                <a:gd name="connsiteY6" fmla="*/ 45960 h 1888568"/>
                <a:gd name="connsiteX7" fmla="*/ 1199479 w 2178209"/>
                <a:gd name="connsiteY7" fmla="*/ 1888545 h 1888568"/>
                <a:gd name="connsiteX8" fmla="*/ 1305163 w 2178209"/>
                <a:gd name="connsiteY8" fmla="*/ 11 h 1888568"/>
                <a:gd name="connsiteX9" fmla="*/ 1571672 w 2178209"/>
                <a:gd name="connsiteY9" fmla="*/ 1856381 h 1888568"/>
                <a:gd name="connsiteX10" fmla="*/ 1783041 w 2178209"/>
                <a:gd name="connsiteY10" fmla="*/ 9201 h 1888568"/>
                <a:gd name="connsiteX11" fmla="*/ 1980625 w 2178209"/>
                <a:gd name="connsiteY11" fmla="*/ 1856381 h 1888568"/>
                <a:gd name="connsiteX12" fmla="*/ 2178209 w 2178209"/>
                <a:gd name="connsiteY12" fmla="*/ 813321 h 1888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78209" h="1888568">
                  <a:moveTo>
                    <a:pt x="18570" y="1015500"/>
                  </a:moveTo>
                  <a:cubicBezTo>
                    <a:pt x="2487" y="1056472"/>
                    <a:pt x="-13595" y="1097444"/>
                    <a:pt x="18570" y="932791"/>
                  </a:cubicBezTo>
                  <a:cubicBezTo>
                    <a:pt x="50735" y="768138"/>
                    <a:pt x="148761" y="-128648"/>
                    <a:pt x="211559" y="27581"/>
                  </a:cubicBezTo>
                  <a:cubicBezTo>
                    <a:pt x="274357" y="183810"/>
                    <a:pt x="337155" y="1864804"/>
                    <a:pt x="395358" y="1870165"/>
                  </a:cubicBezTo>
                  <a:cubicBezTo>
                    <a:pt x="453561" y="1875526"/>
                    <a:pt x="493385" y="63574"/>
                    <a:pt x="560778" y="59745"/>
                  </a:cubicBezTo>
                  <a:cubicBezTo>
                    <a:pt x="628171" y="55916"/>
                    <a:pt x="734621" y="1849488"/>
                    <a:pt x="799716" y="1847191"/>
                  </a:cubicBezTo>
                  <a:cubicBezTo>
                    <a:pt x="864811" y="1844894"/>
                    <a:pt x="884723" y="39068"/>
                    <a:pt x="951350" y="45960"/>
                  </a:cubicBezTo>
                  <a:cubicBezTo>
                    <a:pt x="1017977" y="52852"/>
                    <a:pt x="1140510" y="1896203"/>
                    <a:pt x="1199479" y="1888545"/>
                  </a:cubicBezTo>
                  <a:cubicBezTo>
                    <a:pt x="1258448" y="1880887"/>
                    <a:pt x="1243131" y="5372"/>
                    <a:pt x="1305163" y="11"/>
                  </a:cubicBezTo>
                  <a:cubicBezTo>
                    <a:pt x="1367195" y="-5350"/>
                    <a:pt x="1492026" y="1854849"/>
                    <a:pt x="1571672" y="1856381"/>
                  </a:cubicBezTo>
                  <a:cubicBezTo>
                    <a:pt x="1651318" y="1857913"/>
                    <a:pt x="1714882" y="9201"/>
                    <a:pt x="1783041" y="9201"/>
                  </a:cubicBezTo>
                  <a:cubicBezTo>
                    <a:pt x="1851200" y="9201"/>
                    <a:pt x="1914764" y="1722361"/>
                    <a:pt x="1980625" y="1856381"/>
                  </a:cubicBezTo>
                  <a:cubicBezTo>
                    <a:pt x="2046486" y="1990401"/>
                    <a:pt x="2121538" y="1002481"/>
                    <a:pt x="2178209" y="813321"/>
                  </a:cubicBezTo>
                </a:path>
              </a:pathLst>
            </a:custGeom>
            <a:noFill/>
            <a:ln w="25400" cap="flat" cmpd="sng" algn="ctr">
              <a:solidFill>
                <a:srgbClr val="A66CD2"/>
              </a:solidFill>
              <a:prstDash val="solid"/>
              <a:miter lim="800000"/>
              <a:tailEnd type="stealth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90" name="TextBox 4 6 2 2">
              <a:extLst>
                <a:ext uri="{FF2B5EF4-FFF2-40B4-BE49-F238E27FC236}">
                  <a16:creationId xmlns:a16="http://schemas.microsoft.com/office/drawing/2014/main" id="{5A116FE9-7A06-43B3-AD71-F0559F49CD8A}"/>
                </a:ext>
              </a:extLst>
            </p:cNvPr>
            <p:cNvSpPr txBox="1"/>
            <p:nvPr/>
          </p:nvSpPr>
          <p:spPr>
            <a:xfrm rot="2687166">
              <a:off x="9915803" y="3701295"/>
              <a:ext cx="1123064" cy="3712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THz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91" name="任意多边形: 形状 90">
              <a:extLst>
                <a:ext uri="{FF2B5EF4-FFF2-40B4-BE49-F238E27FC236}">
                  <a16:creationId xmlns:a16="http://schemas.microsoft.com/office/drawing/2014/main" id="{2061B031-6D48-4B84-86D2-F46785355A63}"/>
                </a:ext>
              </a:extLst>
            </p:cNvPr>
            <p:cNvSpPr/>
            <p:nvPr/>
          </p:nvSpPr>
          <p:spPr bwMode="auto">
            <a:xfrm rot="20246831">
              <a:off x="9922443" y="5131710"/>
              <a:ext cx="904179" cy="118567"/>
            </a:xfrm>
            <a:custGeom>
              <a:avLst/>
              <a:gdLst>
                <a:gd name="connsiteX0" fmla="*/ 0 w 1183640"/>
                <a:gd name="connsiteY0" fmla="*/ 309883 h 701082"/>
                <a:gd name="connsiteX1" fmla="*/ 127000 w 1183640"/>
                <a:gd name="connsiteY1" fmla="*/ 685803 h 701082"/>
                <a:gd name="connsiteX2" fmla="*/ 269240 w 1183640"/>
                <a:gd name="connsiteY2" fmla="*/ 10163 h 701082"/>
                <a:gd name="connsiteX3" fmla="*/ 457200 w 1183640"/>
                <a:gd name="connsiteY3" fmla="*/ 685803 h 701082"/>
                <a:gd name="connsiteX4" fmla="*/ 584200 w 1183640"/>
                <a:gd name="connsiteY4" fmla="*/ 35563 h 701082"/>
                <a:gd name="connsiteX5" fmla="*/ 767080 w 1183640"/>
                <a:gd name="connsiteY5" fmla="*/ 701043 h 701082"/>
                <a:gd name="connsiteX6" fmla="*/ 914400 w 1183640"/>
                <a:gd name="connsiteY6" fmla="*/ 3 h 701082"/>
                <a:gd name="connsiteX7" fmla="*/ 1061720 w 1183640"/>
                <a:gd name="connsiteY7" fmla="*/ 690883 h 701082"/>
                <a:gd name="connsiteX8" fmla="*/ 1183640 w 1183640"/>
                <a:gd name="connsiteY8" fmla="*/ 25403 h 701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83640" h="701082">
                  <a:moveTo>
                    <a:pt x="0" y="309883"/>
                  </a:moveTo>
                  <a:cubicBezTo>
                    <a:pt x="41063" y="522819"/>
                    <a:pt x="82127" y="735756"/>
                    <a:pt x="127000" y="685803"/>
                  </a:cubicBezTo>
                  <a:cubicBezTo>
                    <a:pt x="171873" y="635850"/>
                    <a:pt x="214207" y="10163"/>
                    <a:pt x="269240" y="10163"/>
                  </a:cubicBezTo>
                  <a:cubicBezTo>
                    <a:pt x="324273" y="10163"/>
                    <a:pt x="404707" y="681570"/>
                    <a:pt x="457200" y="685803"/>
                  </a:cubicBezTo>
                  <a:cubicBezTo>
                    <a:pt x="509693" y="690036"/>
                    <a:pt x="532553" y="33023"/>
                    <a:pt x="584200" y="35563"/>
                  </a:cubicBezTo>
                  <a:cubicBezTo>
                    <a:pt x="635847" y="38103"/>
                    <a:pt x="712047" y="706970"/>
                    <a:pt x="767080" y="701043"/>
                  </a:cubicBezTo>
                  <a:cubicBezTo>
                    <a:pt x="822113" y="695116"/>
                    <a:pt x="865293" y="1696"/>
                    <a:pt x="914400" y="3"/>
                  </a:cubicBezTo>
                  <a:cubicBezTo>
                    <a:pt x="963507" y="-1690"/>
                    <a:pt x="1016847" y="686650"/>
                    <a:pt x="1061720" y="690883"/>
                  </a:cubicBezTo>
                  <a:cubicBezTo>
                    <a:pt x="1106593" y="695116"/>
                    <a:pt x="1139613" y="47416"/>
                    <a:pt x="1183640" y="25403"/>
                  </a:cubicBezTo>
                </a:path>
              </a:pathLst>
            </a:custGeom>
            <a:noFill/>
            <a:ln w="25400">
              <a:solidFill>
                <a:srgbClr val="C00000"/>
              </a:solidFill>
              <a:tailEnd type="stealth" w="med" len="med"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92" name="TextBox 4 6 2 2">
              <a:extLst>
                <a:ext uri="{FF2B5EF4-FFF2-40B4-BE49-F238E27FC236}">
                  <a16:creationId xmlns:a16="http://schemas.microsoft.com/office/drawing/2014/main" id="{34924C6A-80F2-4D88-95AA-26365C455F03}"/>
                </a:ext>
              </a:extLst>
            </p:cNvPr>
            <p:cNvSpPr txBox="1"/>
            <p:nvPr/>
          </p:nvSpPr>
          <p:spPr>
            <a:xfrm rot="20157843">
              <a:off x="9816364" y="5206950"/>
              <a:ext cx="1123064" cy="336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Sub-6G</a:t>
              </a:r>
              <a:endPara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3" name="组合 92">
            <a:extLst>
              <a:ext uri="{FF2B5EF4-FFF2-40B4-BE49-F238E27FC236}">
                <a16:creationId xmlns:a16="http://schemas.microsoft.com/office/drawing/2014/main" id="{82317212-B845-4F2B-B50E-9F0E2246A436}"/>
              </a:ext>
            </a:extLst>
          </p:cNvPr>
          <p:cNvGrpSpPr/>
          <p:nvPr/>
        </p:nvGrpSpPr>
        <p:grpSpPr>
          <a:xfrm>
            <a:off x="6889385" y="2479035"/>
            <a:ext cx="530593" cy="2596416"/>
            <a:chOff x="10812104" y="3408543"/>
            <a:chExt cx="530593" cy="2596416"/>
          </a:xfrm>
        </p:grpSpPr>
        <p:sp>
          <p:nvSpPr>
            <p:cNvPr id="94" name="圆柱体 93">
              <a:extLst>
                <a:ext uri="{FF2B5EF4-FFF2-40B4-BE49-F238E27FC236}">
                  <a16:creationId xmlns:a16="http://schemas.microsoft.com/office/drawing/2014/main" id="{7BA29269-922E-49B8-8306-525EEA6B2FB8}"/>
                </a:ext>
              </a:extLst>
            </p:cNvPr>
            <p:cNvSpPr/>
            <p:nvPr/>
          </p:nvSpPr>
          <p:spPr>
            <a:xfrm>
              <a:off x="11006646" y="4105952"/>
              <a:ext cx="163260" cy="862942"/>
            </a:xfrm>
            <a:prstGeom prst="can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95" name="矩形 94">
              <a:extLst>
                <a:ext uri="{FF2B5EF4-FFF2-40B4-BE49-F238E27FC236}">
                  <a16:creationId xmlns:a16="http://schemas.microsoft.com/office/drawing/2014/main" id="{36249DA6-207A-4A1D-89B6-BDE414E893F1}"/>
                </a:ext>
              </a:extLst>
            </p:cNvPr>
            <p:cNvSpPr/>
            <p:nvPr/>
          </p:nvSpPr>
          <p:spPr>
            <a:xfrm rot="2700000">
              <a:off x="10818592" y="3877355"/>
              <a:ext cx="530593" cy="35373"/>
            </a:xfrm>
            <a:prstGeom prst="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96" name="矩形 95">
              <a:extLst>
                <a:ext uri="{FF2B5EF4-FFF2-40B4-BE49-F238E27FC236}">
                  <a16:creationId xmlns:a16="http://schemas.microsoft.com/office/drawing/2014/main" id="{D7A3AE3B-E398-4A06-8162-AE6383B403C6}"/>
                </a:ext>
              </a:extLst>
            </p:cNvPr>
            <p:cNvSpPr/>
            <p:nvPr/>
          </p:nvSpPr>
          <p:spPr>
            <a:xfrm rot="18900000">
              <a:off x="10812104" y="5189820"/>
              <a:ext cx="530593" cy="35373"/>
            </a:xfrm>
            <a:prstGeom prst="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cxnSp>
          <p:nvCxnSpPr>
            <p:cNvPr id="97" name="直接连接符 96">
              <a:extLst>
                <a:ext uri="{FF2B5EF4-FFF2-40B4-BE49-F238E27FC236}">
                  <a16:creationId xmlns:a16="http://schemas.microsoft.com/office/drawing/2014/main" id="{F7B11D56-8980-41D6-B1BD-F3CFCAF0BC6E}"/>
                </a:ext>
              </a:extLst>
            </p:cNvPr>
            <p:cNvCxnSpPr>
              <a:cxnSpLocks/>
            </p:cNvCxnSpPr>
            <p:nvPr/>
          </p:nvCxnSpPr>
          <p:spPr>
            <a:xfrm>
              <a:off x="11085286" y="3408543"/>
              <a:ext cx="0" cy="2268963"/>
            </a:xfrm>
            <a:prstGeom prst="line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sp>
          <p:nvSpPr>
            <p:cNvPr id="98" name="弦形 97">
              <a:extLst>
                <a:ext uri="{FF2B5EF4-FFF2-40B4-BE49-F238E27FC236}">
                  <a16:creationId xmlns:a16="http://schemas.microsoft.com/office/drawing/2014/main" id="{085675E7-AA42-47C0-99DF-5BA137443B17}"/>
                </a:ext>
              </a:extLst>
            </p:cNvPr>
            <p:cNvSpPr/>
            <p:nvPr/>
          </p:nvSpPr>
          <p:spPr>
            <a:xfrm>
              <a:off x="10999084" y="5609529"/>
              <a:ext cx="178383" cy="178383"/>
            </a:xfrm>
            <a:prstGeom prst="chord">
              <a:avLst>
                <a:gd name="adj1" fmla="val 20715527"/>
                <a:gd name="adj2" fmla="val 11642177"/>
              </a:avLst>
            </a:prstGeom>
            <a:solidFill>
              <a:srgbClr val="E7E6E6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cxnSp>
          <p:nvCxnSpPr>
            <p:cNvPr id="99" name="直接连接符 98">
              <a:extLst>
                <a:ext uri="{FF2B5EF4-FFF2-40B4-BE49-F238E27FC236}">
                  <a16:creationId xmlns:a16="http://schemas.microsoft.com/office/drawing/2014/main" id="{FED3D67A-002D-4E3C-BA9F-2C2CC3E3C3B7}"/>
                </a:ext>
              </a:extLst>
            </p:cNvPr>
            <p:cNvCxnSpPr>
              <a:cxnSpLocks/>
            </p:cNvCxnSpPr>
            <p:nvPr/>
          </p:nvCxnSpPr>
          <p:spPr>
            <a:xfrm>
              <a:off x="10877301" y="3911838"/>
              <a:ext cx="201185" cy="0"/>
            </a:xfrm>
            <a:prstGeom prst="line">
              <a:avLst/>
            </a:prstGeom>
            <a:noFill/>
            <a:ln w="28575" cap="flat" cmpd="sng" algn="ctr">
              <a:solidFill>
                <a:srgbClr val="82F16F"/>
              </a:solidFill>
              <a:prstDash val="solid"/>
              <a:miter lim="800000"/>
            </a:ln>
            <a:effectLst/>
          </p:spPr>
        </p:cxnSp>
        <p:cxnSp>
          <p:nvCxnSpPr>
            <p:cNvPr id="100" name="直接连接符 99">
              <a:extLst>
                <a:ext uri="{FF2B5EF4-FFF2-40B4-BE49-F238E27FC236}">
                  <a16:creationId xmlns:a16="http://schemas.microsoft.com/office/drawing/2014/main" id="{3F36CDD5-6BA9-4036-80DF-93F85ACB1D8C}"/>
                </a:ext>
              </a:extLst>
            </p:cNvPr>
            <p:cNvCxnSpPr>
              <a:cxnSpLocks/>
            </p:cNvCxnSpPr>
            <p:nvPr/>
          </p:nvCxnSpPr>
          <p:spPr>
            <a:xfrm>
              <a:off x="10897090" y="5188748"/>
              <a:ext cx="177754" cy="0"/>
            </a:xfrm>
            <a:prstGeom prst="line">
              <a:avLst/>
            </a:prstGeom>
            <a:noFill/>
            <a:ln w="28575" cap="flat" cmpd="sng" algn="ctr">
              <a:solidFill>
                <a:srgbClr val="82F16F"/>
              </a:solidFill>
              <a:prstDash val="solid"/>
              <a:miter lim="800000"/>
            </a:ln>
            <a:effectLst/>
          </p:spPr>
        </p:cxnSp>
        <p:cxnSp>
          <p:nvCxnSpPr>
            <p:cNvPr id="101" name="直接连接符 100">
              <a:extLst>
                <a:ext uri="{FF2B5EF4-FFF2-40B4-BE49-F238E27FC236}">
                  <a16:creationId xmlns:a16="http://schemas.microsoft.com/office/drawing/2014/main" id="{2C77F7B0-72F3-41BE-B617-0DE2ACC8F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074845" y="3918466"/>
              <a:ext cx="0" cy="1270740"/>
            </a:xfrm>
            <a:prstGeom prst="line">
              <a:avLst/>
            </a:prstGeom>
            <a:noFill/>
            <a:ln w="28575" cap="flat" cmpd="sng" algn="ctr">
              <a:solidFill>
                <a:srgbClr val="82F16F"/>
              </a:solidFill>
              <a:prstDash val="solid"/>
              <a:miter lim="800000"/>
            </a:ln>
            <a:effectLst/>
          </p:spPr>
        </p:cxnSp>
        <p:cxnSp>
          <p:nvCxnSpPr>
            <p:cNvPr id="102" name="直接箭头连接符 101">
              <a:extLst>
                <a:ext uri="{FF2B5EF4-FFF2-40B4-BE49-F238E27FC236}">
                  <a16:creationId xmlns:a16="http://schemas.microsoft.com/office/drawing/2014/main" id="{622F0925-60E5-4586-B7B9-3203AEA1AC26}"/>
                </a:ext>
              </a:extLst>
            </p:cNvPr>
            <p:cNvCxnSpPr/>
            <p:nvPr/>
          </p:nvCxnSpPr>
          <p:spPr bwMode="auto">
            <a:xfrm>
              <a:off x="11083888" y="5787912"/>
              <a:ext cx="0" cy="217047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03" name="组合 102">
            <a:extLst>
              <a:ext uri="{FF2B5EF4-FFF2-40B4-BE49-F238E27FC236}">
                <a16:creationId xmlns:a16="http://schemas.microsoft.com/office/drawing/2014/main" id="{EDA25B70-53A0-4293-9740-A82FED85EDE0}"/>
              </a:ext>
            </a:extLst>
          </p:cNvPr>
          <p:cNvGrpSpPr/>
          <p:nvPr/>
        </p:nvGrpSpPr>
        <p:grpSpPr>
          <a:xfrm>
            <a:off x="7688519" y="2493015"/>
            <a:ext cx="530593" cy="2596416"/>
            <a:chOff x="10812104" y="3408543"/>
            <a:chExt cx="530593" cy="2596416"/>
          </a:xfrm>
        </p:grpSpPr>
        <p:sp>
          <p:nvSpPr>
            <p:cNvPr id="104" name="圆柱体 103">
              <a:extLst>
                <a:ext uri="{FF2B5EF4-FFF2-40B4-BE49-F238E27FC236}">
                  <a16:creationId xmlns:a16="http://schemas.microsoft.com/office/drawing/2014/main" id="{764AC48E-0CE0-4FFD-8855-63DE4E32A629}"/>
                </a:ext>
              </a:extLst>
            </p:cNvPr>
            <p:cNvSpPr/>
            <p:nvPr/>
          </p:nvSpPr>
          <p:spPr>
            <a:xfrm>
              <a:off x="11006646" y="4105952"/>
              <a:ext cx="163260" cy="862942"/>
            </a:xfrm>
            <a:prstGeom prst="can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05" name="矩形 104">
              <a:extLst>
                <a:ext uri="{FF2B5EF4-FFF2-40B4-BE49-F238E27FC236}">
                  <a16:creationId xmlns:a16="http://schemas.microsoft.com/office/drawing/2014/main" id="{0AF116E2-6E1A-4E74-8679-12C5D46C2CC8}"/>
                </a:ext>
              </a:extLst>
            </p:cNvPr>
            <p:cNvSpPr/>
            <p:nvPr/>
          </p:nvSpPr>
          <p:spPr>
            <a:xfrm rot="2700000">
              <a:off x="10818592" y="3877355"/>
              <a:ext cx="530593" cy="35373"/>
            </a:xfrm>
            <a:prstGeom prst="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06" name="矩形 105">
              <a:extLst>
                <a:ext uri="{FF2B5EF4-FFF2-40B4-BE49-F238E27FC236}">
                  <a16:creationId xmlns:a16="http://schemas.microsoft.com/office/drawing/2014/main" id="{EE714137-21FF-4F7D-95BF-B6479681FB01}"/>
                </a:ext>
              </a:extLst>
            </p:cNvPr>
            <p:cNvSpPr/>
            <p:nvPr/>
          </p:nvSpPr>
          <p:spPr>
            <a:xfrm rot="18900000">
              <a:off x="10812104" y="5189820"/>
              <a:ext cx="530593" cy="35373"/>
            </a:xfrm>
            <a:prstGeom prst="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cxnSp>
          <p:nvCxnSpPr>
            <p:cNvPr id="107" name="直接连接符 106">
              <a:extLst>
                <a:ext uri="{FF2B5EF4-FFF2-40B4-BE49-F238E27FC236}">
                  <a16:creationId xmlns:a16="http://schemas.microsoft.com/office/drawing/2014/main" id="{21456188-9E9D-43DE-A372-03BFBB7B132B}"/>
                </a:ext>
              </a:extLst>
            </p:cNvPr>
            <p:cNvCxnSpPr>
              <a:cxnSpLocks/>
            </p:cNvCxnSpPr>
            <p:nvPr/>
          </p:nvCxnSpPr>
          <p:spPr>
            <a:xfrm>
              <a:off x="11085286" y="3408543"/>
              <a:ext cx="0" cy="2268963"/>
            </a:xfrm>
            <a:prstGeom prst="line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sp>
          <p:nvSpPr>
            <p:cNvPr id="108" name="弦形 107">
              <a:extLst>
                <a:ext uri="{FF2B5EF4-FFF2-40B4-BE49-F238E27FC236}">
                  <a16:creationId xmlns:a16="http://schemas.microsoft.com/office/drawing/2014/main" id="{417521EE-48EF-4E1F-852E-89EA227737B5}"/>
                </a:ext>
              </a:extLst>
            </p:cNvPr>
            <p:cNvSpPr/>
            <p:nvPr/>
          </p:nvSpPr>
          <p:spPr>
            <a:xfrm>
              <a:off x="10999084" y="5609529"/>
              <a:ext cx="178383" cy="178383"/>
            </a:xfrm>
            <a:prstGeom prst="chord">
              <a:avLst>
                <a:gd name="adj1" fmla="val 20715527"/>
                <a:gd name="adj2" fmla="val 11642177"/>
              </a:avLst>
            </a:prstGeom>
            <a:solidFill>
              <a:srgbClr val="E7E6E6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cxnSp>
          <p:nvCxnSpPr>
            <p:cNvPr id="109" name="直接连接符 108">
              <a:extLst>
                <a:ext uri="{FF2B5EF4-FFF2-40B4-BE49-F238E27FC236}">
                  <a16:creationId xmlns:a16="http://schemas.microsoft.com/office/drawing/2014/main" id="{6E35AAC1-28B5-4562-B5EE-6EBC88A1AFEB}"/>
                </a:ext>
              </a:extLst>
            </p:cNvPr>
            <p:cNvCxnSpPr>
              <a:cxnSpLocks/>
            </p:cNvCxnSpPr>
            <p:nvPr/>
          </p:nvCxnSpPr>
          <p:spPr>
            <a:xfrm>
              <a:off x="10877301" y="3911838"/>
              <a:ext cx="201185" cy="0"/>
            </a:xfrm>
            <a:prstGeom prst="line">
              <a:avLst/>
            </a:prstGeom>
            <a:noFill/>
            <a:ln w="28575" cap="flat" cmpd="sng" algn="ctr">
              <a:solidFill>
                <a:srgbClr val="82F16F"/>
              </a:solidFill>
              <a:prstDash val="solid"/>
              <a:miter lim="800000"/>
            </a:ln>
            <a:effectLst/>
          </p:spPr>
        </p:cxnSp>
        <p:cxnSp>
          <p:nvCxnSpPr>
            <p:cNvPr id="110" name="直接连接符 109">
              <a:extLst>
                <a:ext uri="{FF2B5EF4-FFF2-40B4-BE49-F238E27FC236}">
                  <a16:creationId xmlns:a16="http://schemas.microsoft.com/office/drawing/2014/main" id="{EE3485DD-6F4E-4067-B50A-43982227F035}"/>
                </a:ext>
              </a:extLst>
            </p:cNvPr>
            <p:cNvCxnSpPr>
              <a:cxnSpLocks/>
            </p:cNvCxnSpPr>
            <p:nvPr/>
          </p:nvCxnSpPr>
          <p:spPr>
            <a:xfrm>
              <a:off x="10897090" y="5188748"/>
              <a:ext cx="177754" cy="0"/>
            </a:xfrm>
            <a:prstGeom prst="line">
              <a:avLst/>
            </a:prstGeom>
            <a:noFill/>
            <a:ln w="28575" cap="flat" cmpd="sng" algn="ctr">
              <a:solidFill>
                <a:srgbClr val="82F16F"/>
              </a:solidFill>
              <a:prstDash val="solid"/>
              <a:miter lim="800000"/>
            </a:ln>
            <a:effectLst/>
          </p:spPr>
        </p:cxnSp>
        <p:cxnSp>
          <p:nvCxnSpPr>
            <p:cNvPr id="111" name="直接连接符 110">
              <a:extLst>
                <a:ext uri="{FF2B5EF4-FFF2-40B4-BE49-F238E27FC236}">
                  <a16:creationId xmlns:a16="http://schemas.microsoft.com/office/drawing/2014/main" id="{7F4624DF-8DDC-41F5-A5DA-A9D165CC7F6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074845" y="3918466"/>
              <a:ext cx="0" cy="1270740"/>
            </a:xfrm>
            <a:prstGeom prst="line">
              <a:avLst/>
            </a:prstGeom>
            <a:noFill/>
            <a:ln w="28575" cap="flat" cmpd="sng" algn="ctr">
              <a:solidFill>
                <a:srgbClr val="82F16F"/>
              </a:solidFill>
              <a:prstDash val="solid"/>
              <a:miter lim="800000"/>
            </a:ln>
            <a:effectLst/>
          </p:spPr>
        </p:cxnSp>
        <p:cxnSp>
          <p:nvCxnSpPr>
            <p:cNvPr id="112" name="直接箭头连接符 111">
              <a:extLst>
                <a:ext uri="{FF2B5EF4-FFF2-40B4-BE49-F238E27FC236}">
                  <a16:creationId xmlns:a16="http://schemas.microsoft.com/office/drawing/2014/main" id="{6ACC7E4F-B10F-47E0-90F3-87C37553CB66}"/>
                </a:ext>
              </a:extLst>
            </p:cNvPr>
            <p:cNvCxnSpPr/>
            <p:nvPr/>
          </p:nvCxnSpPr>
          <p:spPr bwMode="auto">
            <a:xfrm>
              <a:off x="11083888" y="5787912"/>
              <a:ext cx="0" cy="217047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13" name="TextBox 4 6 2 2">
            <a:extLst>
              <a:ext uri="{FF2B5EF4-FFF2-40B4-BE49-F238E27FC236}">
                <a16:creationId xmlns:a16="http://schemas.microsoft.com/office/drawing/2014/main" id="{FFEC1382-2679-460B-B719-693814A00C19}"/>
              </a:ext>
            </a:extLst>
          </p:cNvPr>
          <p:cNvSpPr txBox="1"/>
          <p:nvPr/>
        </p:nvSpPr>
        <p:spPr>
          <a:xfrm>
            <a:off x="7005046" y="3333632"/>
            <a:ext cx="1123064" cy="43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…</a:t>
            </a:r>
          </a:p>
        </p:txBody>
      </p:sp>
      <p:cxnSp>
        <p:nvCxnSpPr>
          <p:cNvPr id="115" name="直接连接符 114">
            <a:extLst>
              <a:ext uri="{FF2B5EF4-FFF2-40B4-BE49-F238E27FC236}">
                <a16:creationId xmlns:a16="http://schemas.microsoft.com/office/drawing/2014/main" id="{444F8B9E-D67C-41D1-B66B-0EF2F69D5146}"/>
              </a:ext>
            </a:extLst>
          </p:cNvPr>
          <p:cNvCxnSpPr>
            <a:cxnSpLocks/>
            <a:endCxn id="126" idx="0"/>
          </p:cNvCxnSpPr>
          <p:nvPr/>
        </p:nvCxnSpPr>
        <p:spPr bwMode="auto">
          <a:xfrm flipH="1">
            <a:off x="4584264" y="2147386"/>
            <a:ext cx="722150" cy="144127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6" name="直接连接符 115">
            <a:extLst>
              <a:ext uri="{FF2B5EF4-FFF2-40B4-BE49-F238E27FC236}">
                <a16:creationId xmlns:a16="http://schemas.microsoft.com/office/drawing/2014/main" id="{50113F6E-7B4B-453F-A547-6472389ABDBA}"/>
              </a:ext>
            </a:extLst>
          </p:cNvPr>
          <p:cNvCxnSpPr/>
          <p:nvPr/>
        </p:nvCxnSpPr>
        <p:spPr bwMode="auto">
          <a:xfrm flipH="1" flipV="1">
            <a:off x="4598762" y="3938629"/>
            <a:ext cx="757561" cy="133459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7" name="矩形: 圆角 116">
            <a:extLst>
              <a:ext uri="{FF2B5EF4-FFF2-40B4-BE49-F238E27FC236}">
                <a16:creationId xmlns:a16="http://schemas.microsoft.com/office/drawing/2014/main" id="{3731BB02-87D8-4F8F-BA1F-8273B6DA48AA}"/>
              </a:ext>
            </a:extLst>
          </p:cNvPr>
          <p:cNvSpPr/>
          <p:nvPr/>
        </p:nvSpPr>
        <p:spPr bwMode="auto">
          <a:xfrm>
            <a:off x="6383818" y="5060321"/>
            <a:ext cx="1683373" cy="246002"/>
          </a:xfrm>
          <a:prstGeom prst="roundRect">
            <a:avLst/>
          </a:prstGeom>
          <a:solidFill>
            <a:srgbClr val="C00000">
              <a:alpha val="28000"/>
            </a:srgbClr>
          </a:solidFill>
          <a:ln>
            <a:noFill/>
          </a:ln>
        </p:spPr>
        <p:txBody>
          <a:bodyPr wrap="none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Times" panose="02020603050405020304" pitchFamily="18" charset="0"/>
            </a:endParaRPr>
          </a:p>
        </p:txBody>
      </p:sp>
      <p:grpSp>
        <p:nvGrpSpPr>
          <p:cNvPr id="119" name="组合 118">
            <a:extLst>
              <a:ext uri="{FF2B5EF4-FFF2-40B4-BE49-F238E27FC236}">
                <a16:creationId xmlns:a16="http://schemas.microsoft.com/office/drawing/2014/main" id="{CCABE752-81D8-4CBE-9DBF-56B9F45CC87C}"/>
              </a:ext>
            </a:extLst>
          </p:cNvPr>
          <p:cNvGrpSpPr/>
          <p:nvPr/>
        </p:nvGrpSpPr>
        <p:grpSpPr>
          <a:xfrm rot="10195016">
            <a:off x="2833012" y="3064610"/>
            <a:ext cx="271023" cy="282553"/>
            <a:chOff x="3686167" y="1939046"/>
            <a:chExt cx="470760" cy="488140"/>
          </a:xfrm>
          <a:solidFill>
            <a:schemeClr val="accent1">
              <a:lumMod val="50000"/>
              <a:alpha val="24000"/>
            </a:schemeClr>
          </a:solidFill>
        </p:grpSpPr>
        <p:sp>
          <p:nvSpPr>
            <p:cNvPr id="120" name="椭圆 119">
              <a:extLst>
                <a:ext uri="{FF2B5EF4-FFF2-40B4-BE49-F238E27FC236}">
                  <a16:creationId xmlns:a16="http://schemas.microsoft.com/office/drawing/2014/main" id="{2AD4AB3F-CB7B-4935-B4D2-F599D9969E92}"/>
                </a:ext>
              </a:extLst>
            </p:cNvPr>
            <p:cNvSpPr/>
            <p:nvPr/>
          </p:nvSpPr>
          <p:spPr bwMode="auto">
            <a:xfrm rot="20311155">
              <a:off x="4004898" y="2014070"/>
              <a:ext cx="148824" cy="408991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41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" panose="02020603050405020304" pitchFamily="18" charset="0"/>
                <a:ea typeface="宋体" pitchFamily="2" charset="-122"/>
                <a:cs typeface="Times" panose="02020603050405020304" pitchFamily="18" charset="0"/>
              </a:endParaRPr>
            </a:p>
          </p:txBody>
        </p:sp>
        <p:sp>
          <p:nvSpPr>
            <p:cNvPr id="121" name="椭圆 120">
              <a:extLst>
                <a:ext uri="{FF2B5EF4-FFF2-40B4-BE49-F238E27FC236}">
                  <a16:creationId xmlns:a16="http://schemas.microsoft.com/office/drawing/2014/main" id="{B68E017B-DF6D-4200-A230-35F7F1BD8117}"/>
                </a:ext>
              </a:extLst>
            </p:cNvPr>
            <p:cNvSpPr/>
            <p:nvPr/>
          </p:nvSpPr>
          <p:spPr bwMode="auto">
            <a:xfrm rot="16373790">
              <a:off x="3951665" y="2221923"/>
              <a:ext cx="76070" cy="334455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41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" panose="02020603050405020304" pitchFamily="18" charset="0"/>
                <a:ea typeface="宋体" pitchFamily="2" charset="-122"/>
                <a:cs typeface="Times" panose="02020603050405020304" pitchFamily="18" charset="0"/>
              </a:endParaRPr>
            </a:p>
          </p:txBody>
        </p:sp>
        <p:sp>
          <p:nvSpPr>
            <p:cNvPr id="122" name="椭圆 121">
              <a:extLst>
                <a:ext uri="{FF2B5EF4-FFF2-40B4-BE49-F238E27FC236}">
                  <a16:creationId xmlns:a16="http://schemas.microsoft.com/office/drawing/2014/main" id="{1F728D2A-D6F1-47C6-9784-F2FE1B3E4A90}"/>
                </a:ext>
              </a:extLst>
            </p:cNvPr>
            <p:cNvSpPr/>
            <p:nvPr/>
          </p:nvSpPr>
          <p:spPr bwMode="auto">
            <a:xfrm rot="19408215">
              <a:off x="3937838" y="1939046"/>
              <a:ext cx="92766" cy="457028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41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" panose="02020603050405020304" pitchFamily="18" charset="0"/>
                <a:ea typeface="宋体" pitchFamily="2" charset="-122"/>
                <a:cs typeface="Times" panose="02020603050405020304" pitchFamily="18" charset="0"/>
              </a:endParaRPr>
            </a:p>
          </p:txBody>
        </p:sp>
        <p:sp>
          <p:nvSpPr>
            <p:cNvPr id="123" name="椭圆 122">
              <a:extLst>
                <a:ext uri="{FF2B5EF4-FFF2-40B4-BE49-F238E27FC236}">
                  <a16:creationId xmlns:a16="http://schemas.microsoft.com/office/drawing/2014/main" id="{AD0BE6F9-6649-4174-9EB5-293AEED54D90}"/>
                </a:ext>
              </a:extLst>
            </p:cNvPr>
            <p:cNvSpPr/>
            <p:nvPr/>
          </p:nvSpPr>
          <p:spPr bwMode="auto">
            <a:xfrm rot="16920254">
              <a:off x="3876528" y="2072855"/>
              <a:ext cx="86718" cy="467440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41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" panose="02020603050405020304" pitchFamily="18" charset="0"/>
                <a:ea typeface="宋体" pitchFamily="2" charset="-122"/>
                <a:cs typeface="Times" panose="02020603050405020304" pitchFamily="18" charset="0"/>
              </a:endParaRPr>
            </a:p>
          </p:txBody>
        </p:sp>
      </p:grpSp>
      <p:sp>
        <p:nvSpPr>
          <p:cNvPr id="124" name="椭圆 123">
            <a:extLst>
              <a:ext uri="{FF2B5EF4-FFF2-40B4-BE49-F238E27FC236}">
                <a16:creationId xmlns:a16="http://schemas.microsoft.com/office/drawing/2014/main" id="{398FF008-5B09-4A07-B279-B01C2DA30F53}"/>
              </a:ext>
            </a:extLst>
          </p:cNvPr>
          <p:cNvSpPr/>
          <p:nvPr/>
        </p:nvSpPr>
        <p:spPr bwMode="auto">
          <a:xfrm rot="6501518">
            <a:off x="3516910" y="2646179"/>
            <a:ext cx="155081" cy="1472247"/>
          </a:xfrm>
          <a:prstGeom prst="ellipse">
            <a:avLst/>
          </a:prstGeom>
          <a:solidFill>
            <a:schemeClr val="accent1">
              <a:lumMod val="50000"/>
              <a:alpha val="2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41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Times" panose="02020603050405020304" pitchFamily="18" charset="0"/>
              <a:ea typeface="宋体" pitchFamily="2" charset="-122"/>
              <a:cs typeface="Times" panose="02020603050405020304" pitchFamily="18" charset="0"/>
            </a:endParaRPr>
          </a:p>
        </p:txBody>
      </p:sp>
      <p:sp>
        <p:nvSpPr>
          <p:cNvPr id="125" name="TextBox 4 6 2 2">
            <a:extLst>
              <a:ext uri="{FF2B5EF4-FFF2-40B4-BE49-F238E27FC236}">
                <a16:creationId xmlns:a16="http://schemas.microsoft.com/office/drawing/2014/main" id="{6D04F4C2-98C8-400C-BCF8-785F1F7FCA5A}"/>
              </a:ext>
            </a:extLst>
          </p:cNvPr>
          <p:cNvSpPr txBox="1"/>
          <p:nvPr/>
        </p:nvSpPr>
        <p:spPr>
          <a:xfrm rot="1253607">
            <a:off x="2961020" y="2984662"/>
            <a:ext cx="1123064" cy="371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mmWave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26" name="矩形 125">
            <a:extLst>
              <a:ext uri="{FF2B5EF4-FFF2-40B4-BE49-F238E27FC236}">
                <a16:creationId xmlns:a16="http://schemas.microsoft.com/office/drawing/2014/main" id="{4C7ED841-0916-4DAA-AF7D-26662092B785}"/>
              </a:ext>
            </a:extLst>
          </p:cNvPr>
          <p:cNvSpPr/>
          <p:nvPr/>
        </p:nvSpPr>
        <p:spPr bwMode="auto">
          <a:xfrm>
            <a:off x="4402697" y="3588657"/>
            <a:ext cx="363134" cy="34374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27" name="图片 126">
            <a:extLst>
              <a:ext uri="{FF2B5EF4-FFF2-40B4-BE49-F238E27FC236}">
                <a16:creationId xmlns:a16="http://schemas.microsoft.com/office/drawing/2014/main" id="{D6FC10B2-8AA6-442C-8B54-7802FDDC51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58775" y="3618885"/>
            <a:ext cx="255777" cy="290562"/>
          </a:xfrm>
          <a:prstGeom prst="rect">
            <a:avLst/>
          </a:prstGeom>
        </p:spPr>
      </p:pic>
      <p:pic>
        <p:nvPicPr>
          <p:cNvPr id="128" name="图片 127">
            <a:extLst>
              <a:ext uri="{FF2B5EF4-FFF2-40B4-BE49-F238E27FC236}">
                <a16:creationId xmlns:a16="http://schemas.microsoft.com/office/drawing/2014/main" id="{B1775FCA-7CCE-44AB-8CD2-8ECB045B9304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22487" y="4073946"/>
            <a:ext cx="171541" cy="548137"/>
          </a:xfrm>
          <a:prstGeom prst="rect">
            <a:avLst/>
          </a:prstGeom>
        </p:spPr>
      </p:pic>
      <p:grpSp>
        <p:nvGrpSpPr>
          <p:cNvPr id="129" name="组合 128">
            <a:extLst>
              <a:ext uri="{FF2B5EF4-FFF2-40B4-BE49-F238E27FC236}">
                <a16:creationId xmlns:a16="http://schemas.microsoft.com/office/drawing/2014/main" id="{9E80B206-F64C-4940-93BA-02724F1C7013}"/>
              </a:ext>
            </a:extLst>
          </p:cNvPr>
          <p:cNvGrpSpPr/>
          <p:nvPr/>
        </p:nvGrpSpPr>
        <p:grpSpPr>
          <a:xfrm rot="8475103">
            <a:off x="2923083" y="3945059"/>
            <a:ext cx="271023" cy="282553"/>
            <a:chOff x="3686167" y="1939046"/>
            <a:chExt cx="470760" cy="488140"/>
          </a:xfrm>
          <a:solidFill>
            <a:srgbClr val="FFC000">
              <a:alpha val="24000"/>
            </a:srgbClr>
          </a:solidFill>
        </p:grpSpPr>
        <p:sp>
          <p:nvSpPr>
            <p:cNvPr id="130" name="椭圆 129">
              <a:extLst>
                <a:ext uri="{FF2B5EF4-FFF2-40B4-BE49-F238E27FC236}">
                  <a16:creationId xmlns:a16="http://schemas.microsoft.com/office/drawing/2014/main" id="{83DF0C04-C43B-48C6-859F-75F3AC8E43E1}"/>
                </a:ext>
              </a:extLst>
            </p:cNvPr>
            <p:cNvSpPr/>
            <p:nvPr/>
          </p:nvSpPr>
          <p:spPr bwMode="auto">
            <a:xfrm rot="20311155">
              <a:off x="4004898" y="2014070"/>
              <a:ext cx="148824" cy="408991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41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" panose="02020603050405020304" pitchFamily="18" charset="0"/>
                <a:ea typeface="宋体" pitchFamily="2" charset="-122"/>
                <a:cs typeface="Times" panose="02020603050405020304" pitchFamily="18" charset="0"/>
              </a:endParaRPr>
            </a:p>
          </p:txBody>
        </p:sp>
        <p:sp>
          <p:nvSpPr>
            <p:cNvPr id="131" name="椭圆 130">
              <a:extLst>
                <a:ext uri="{FF2B5EF4-FFF2-40B4-BE49-F238E27FC236}">
                  <a16:creationId xmlns:a16="http://schemas.microsoft.com/office/drawing/2014/main" id="{C983705F-3752-47BD-897B-53F1F1890A95}"/>
                </a:ext>
              </a:extLst>
            </p:cNvPr>
            <p:cNvSpPr/>
            <p:nvPr/>
          </p:nvSpPr>
          <p:spPr bwMode="auto">
            <a:xfrm rot="16373790">
              <a:off x="3951665" y="2221923"/>
              <a:ext cx="76070" cy="334455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41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" panose="02020603050405020304" pitchFamily="18" charset="0"/>
                <a:ea typeface="宋体" pitchFamily="2" charset="-122"/>
                <a:cs typeface="Times" panose="02020603050405020304" pitchFamily="18" charset="0"/>
              </a:endParaRPr>
            </a:p>
          </p:txBody>
        </p:sp>
        <p:sp>
          <p:nvSpPr>
            <p:cNvPr id="132" name="椭圆 131">
              <a:extLst>
                <a:ext uri="{FF2B5EF4-FFF2-40B4-BE49-F238E27FC236}">
                  <a16:creationId xmlns:a16="http://schemas.microsoft.com/office/drawing/2014/main" id="{4C1B312A-19D9-4FE6-994E-2A6DB1E67147}"/>
                </a:ext>
              </a:extLst>
            </p:cNvPr>
            <p:cNvSpPr/>
            <p:nvPr/>
          </p:nvSpPr>
          <p:spPr bwMode="auto">
            <a:xfrm rot="19408215">
              <a:off x="3937838" y="1939046"/>
              <a:ext cx="92766" cy="457028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41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" panose="02020603050405020304" pitchFamily="18" charset="0"/>
                <a:ea typeface="宋体" pitchFamily="2" charset="-122"/>
                <a:cs typeface="Times" panose="02020603050405020304" pitchFamily="18" charset="0"/>
              </a:endParaRPr>
            </a:p>
          </p:txBody>
        </p:sp>
        <p:sp>
          <p:nvSpPr>
            <p:cNvPr id="133" name="椭圆 132">
              <a:extLst>
                <a:ext uri="{FF2B5EF4-FFF2-40B4-BE49-F238E27FC236}">
                  <a16:creationId xmlns:a16="http://schemas.microsoft.com/office/drawing/2014/main" id="{DFB00D24-047A-4504-8E9D-FF9E79E443F2}"/>
                </a:ext>
              </a:extLst>
            </p:cNvPr>
            <p:cNvSpPr/>
            <p:nvPr/>
          </p:nvSpPr>
          <p:spPr bwMode="auto">
            <a:xfrm rot="16920254">
              <a:off x="3876528" y="2072855"/>
              <a:ext cx="86718" cy="467440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41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" panose="02020603050405020304" pitchFamily="18" charset="0"/>
                <a:ea typeface="宋体" pitchFamily="2" charset="-122"/>
                <a:cs typeface="Times" panose="02020603050405020304" pitchFamily="18" charset="0"/>
              </a:endParaRPr>
            </a:p>
          </p:txBody>
        </p:sp>
      </p:grpSp>
      <p:sp>
        <p:nvSpPr>
          <p:cNvPr id="134" name="椭圆 133">
            <a:extLst>
              <a:ext uri="{FF2B5EF4-FFF2-40B4-BE49-F238E27FC236}">
                <a16:creationId xmlns:a16="http://schemas.microsoft.com/office/drawing/2014/main" id="{CCA1E262-B89D-4656-BAA1-C6FE1448B227}"/>
              </a:ext>
            </a:extLst>
          </p:cNvPr>
          <p:cNvSpPr/>
          <p:nvPr/>
        </p:nvSpPr>
        <p:spPr bwMode="auto">
          <a:xfrm rot="4781605">
            <a:off x="3538631" y="3232086"/>
            <a:ext cx="155081" cy="1472247"/>
          </a:xfrm>
          <a:prstGeom prst="ellipse">
            <a:avLst/>
          </a:prstGeom>
          <a:solidFill>
            <a:srgbClr val="FFC000">
              <a:alpha val="24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41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Times" panose="02020603050405020304" pitchFamily="18" charset="0"/>
              <a:ea typeface="宋体" pitchFamily="2" charset="-122"/>
              <a:cs typeface="Times" panose="02020603050405020304" pitchFamily="18" charset="0"/>
            </a:endParaRPr>
          </a:p>
        </p:txBody>
      </p:sp>
      <p:sp>
        <p:nvSpPr>
          <p:cNvPr id="135" name="TextBox 4 6 2 2">
            <a:extLst>
              <a:ext uri="{FF2B5EF4-FFF2-40B4-BE49-F238E27FC236}">
                <a16:creationId xmlns:a16="http://schemas.microsoft.com/office/drawing/2014/main" id="{29AB75E6-1945-4D08-BE12-9C83694A135E}"/>
              </a:ext>
            </a:extLst>
          </p:cNvPr>
          <p:cNvSpPr txBox="1"/>
          <p:nvPr/>
        </p:nvSpPr>
        <p:spPr>
          <a:xfrm rot="20935107">
            <a:off x="2491445" y="3621799"/>
            <a:ext cx="1728313" cy="371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600" b="1" dirty="0">
                <a:solidFill>
                  <a:srgbClr val="FFC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kumimoji="0" lang="en-US" altLang="zh-CN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ew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mid-band</a:t>
            </a:r>
          </a:p>
        </p:txBody>
      </p:sp>
      <p:sp>
        <p:nvSpPr>
          <p:cNvPr id="136" name="TextBox 4 6 2 2">
            <a:extLst>
              <a:ext uri="{FF2B5EF4-FFF2-40B4-BE49-F238E27FC236}">
                <a16:creationId xmlns:a16="http://schemas.microsoft.com/office/drawing/2014/main" id="{61B2D06F-F411-4234-B256-DE75229CFADA}"/>
              </a:ext>
            </a:extLst>
          </p:cNvPr>
          <p:cNvSpPr txBox="1"/>
          <p:nvPr/>
        </p:nvSpPr>
        <p:spPr>
          <a:xfrm rot="5400000">
            <a:off x="5328014" y="3540571"/>
            <a:ext cx="1123064" cy="43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…</a:t>
            </a:r>
          </a:p>
        </p:txBody>
      </p:sp>
      <p:sp>
        <p:nvSpPr>
          <p:cNvPr id="137" name="文本框 136">
            <a:extLst>
              <a:ext uri="{FF2B5EF4-FFF2-40B4-BE49-F238E27FC236}">
                <a16:creationId xmlns:a16="http://schemas.microsoft.com/office/drawing/2014/main" id="{3C20FC24-1F16-4628-8479-AB48A6E6C9A5}"/>
              </a:ext>
            </a:extLst>
          </p:cNvPr>
          <p:cNvSpPr txBox="1"/>
          <p:nvPr/>
        </p:nvSpPr>
        <p:spPr>
          <a:xfrm>
            <a:off x="6415542" y="4801017"/>
            <a:ext cx="457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38" name="文本框 137">
            <a:extLst>
              <a:ext uri="{FF2B5EF4-FFF2-40B4-BE49-F238E27FC236}">
                <a16:creationId xmlns:a16="http://schemas.microsoft.com/office/drawing/2014/main" id="{72A2C895-3BA2-4236-93ED-B203CE347032}"/>
              </a:ext>
            </a:extLst>
          </p:cNvPr>
          <p:cNvSpPr txBox="1"/>
          <p:nvPr/>
        </p:nvSpPr>
        <p:spPr>
          <a:xfrm>
            <a:off x="7055174" y="4815377"/>
            <a:ext cx="457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kern="0" dirty="0">
                <a:solidFill>
                  <a:prstClr val="black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39" name="文本框 138">
            <a:extLst>
              <a:ext uri="{FF2B5EF4-FFF2-40B4-BE49-F238E27FC236}">
                <a16:creationId xmlns:a16="http://schemas.microsoft.com/office/drawing/2014/main" id="{EB734BFC-3793-4926-859D-069BE2B4D440}"/>
              </a:ext>
            </a:extLst>
          </p:cNvPr>
          <p:cNvSpPr txBox="1"/>
          <p:nvPr/>
        </p:nvSpPr>
        <p:spPr>
          <a:xfrm>
            <a:off x="7876329" y="4822300"/>
            <a:ext cx="457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0" name="文本框 139">
            <a:extLst>
              <a:ext uri="{FF2B5EF4-FFF2-40B4-BE49-F238E27FC236}">
                <a16:creationId xmlns:a16="http://schemas.microsoft.com/office/drawing/2014/main" id="{DF4EFC9E-961B-44F2-B400-09092B5A61E7}"/>
              </a:ext>
            </a:extLst>
          </p:cNvPr>
          <p:cNvSpPr txBox="1"/>
          <p:nvPr/>
        </p:nvSpPr>
        <p:spPr>
          <a:xfrm>
            <a:off x="6559279" y="5029444"/>
            <a:ext cx="1307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MIMO DSP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14" name="文本框 113">
            <a:extLst>
              <a:ext uri="{FF2B5EF4-FFF2-40B4-BE49-F238E27FC236}">
                <a16:creationId xmlns:a16="http://schemas.microsoft.com/office/drawing/2014/main" id="{28C1BAFD-4C2B-4175-AF76-D4290324C752}"/>
              </a:ext>
            </a:extLst>
          </p:cNvPr>
          <p:cNvSpPr txBox="1"/>
          <p:nvPr/>
        </p:nvSpPr>
        <p:spPr>
          <a:xfrm>
            <a:off x="5486992" y="2058451"/>
            <a:ext cx="2792227" cy="338554"/>
          </a:xfrm>
          <a:prstGeom prst="rect">
            <a:avLst/>
          </a:prstGeom>
          <a:solidFill>
            <a:srgbClr val="C00000">
              <a:alpha val="29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Multi-Band Quantum MIMO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6059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3" grpId="0"/>
      <p:bldP spid="137" grpId="0"/>
      <p:bldP spid="138" grpId="0"/>
      <p:bldP spid="139" grpId="0"/>
      <p:bldP spid="14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箭头连接符 3">
            <a:extLst>
              <a:ext uri="{FF2B5EF4-FFF2-40B4-BE49-F238E27FC236}">
                <a16:creationId xmlns:a16="http://schemas.microsoft.com/office/drawing/2014/main" id="{334D8A7F-FF4B-4D01-B62E-E6AC8D5F0F28}"/>
              </a:ext>
            </a:extLst>
          </p:cNvPr>
          <p:cNvCxnSpPr/>
          <p:nvPr/>
        </p:nvCxnSpPr>
        <p:spPr bwMode="auto">
          <a:xfrm>
            <a:off x="3605283" y="3177027"/>
            <a:ext cx="4444386" cy="0"/>
          </a:xfrm>
          <a:prstGeom prst="straightConnector1">
            <a:avLst/>
          </a:prstGeom>
          <a:solidFill>
            <a:srgbClr val="99CC99"/>
          </a:solidFill>
          <a:ln w="15875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" name="直接箭头连接符 4">
            <a:extLst>
              <a:ext uri="{FF2B5EF4-FFF2-40B4-BE49-F238E27FC236}">
                <a16:creationId xmlns:a16="http://schemas.microsoft.com/office/drawing/2014/main" id="{3C8206CA-2E12-437E-B5BE-B93B67872603}"/>
              </a:ext>
            </a:extLst>
          </p:cNvPr>
          <p:cNvCxnSpPr/>
          <p:nvPr/>
        </p:nvCxnSpPr>
        <p:spPr bwMode="auto">
          <a:xfrm flipV="1">
            <a:off x="3798069" y="2102583"/>
            <a:ext cx="0" cy="1314017"/>
          </a:xfrm>
          <a:prstGeom prst="straightConnector1">
            <a:avLst/>
          </a:prstGeom>
          <a:solidFill>
            <a:srgbClr val="99CC99"/>
          </a:solidFill>
          <a:ln w="15875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梯形 5">
            <a:extLst>
              <a:ext uri="{FF2B5EF4-FFF2-40B4-BE49-F238E27FC236}">
                <a16:creationId xmlns:a16="http://schemas.microsoft.com/office/drawing/2014/main" id="{DF407C6D-481D-4B23-A78E-1A08014EB2F2}"/>
              </a:ext>
            </a:extLst>
          </p:cNvPr>
          <p:cNvSpPr/>
          <p:nvPr/>
        </p:nvSpPr>
        <p:spPr bwMode="auto">
          <a:xfrm>
            <a:off x="4188113" y="2816598"/>
            <a:ext cx="493815" cy="354560"/>
          </a:xfrm>
          <a:prstGeom prst="trapezoid">
            <a:avLst/>
          </a:prstGeom>
          <a:solidFill>
            <a:srgbClr val="C00000"/>
          </a:solidFill>
          <a:ln>
            <a:noFill/>
          </a:ln>
        </p:spPr>
        <p:txBody>
          <a:bodyPr wrap="non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endParaRPr lang="zh-CN" altLang="en-US" sz="1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Times" panose="02020603050405020304" pitchFamily="18" charset="0"/>
            </a:endParaRPr>
          </a:p>
        </p:txBody>
      </p:sp>
      <p:sp>
        <p:nvSpPr>
          <p:cNvPr id="7" name="梯形 6">
            <a:extLst>
              <a:ext uri="{FF2B5EF4-FFF2-40B4-BE49-F238E27FC236}">
                <a16:creationId xmlns:a16="http://schemas.microsoft.com/office/drawing/2014/main" id="{A43CFCC6-93D1-4AB9-AEB2-0418A39B8AD4}"/>
              </a:ext>
            </a:extLst>
          </p:cNvPr>
          <p:cNvSpPr/>
          <p:nvPr/>
        </p:nvSpPr>
        <p:spPr bwMode="auto">
          <a:xfrm>
            <a:off x="5122535" y="2813717"/>
            <a:ext cx="493815" cy="354560"/>
          </a:xfrm>
          <a:prstGeom prst="trapezoid">
            <a:avLst/>
          </a:prstGeom>
          <a:solidFill>
            <a:srgbClr val="FFC000"/>
          </a:solidFill>
          <a:ln>
            <a:noFill/>
          </a:ln>
        </p:spPr>
        <p:txBody>
          <a:bodyPr wrap="non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endParaRPr lang="zh-CN" altLang="en-US" sz="1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Times" panose="02020603050405020304" pitchFamily="18" charset="0"/>
            </a:endParaRPr>
          </a:p>
        </p:txBody>
      </p:sp>
      <p:cxnSp>
        <p:nvCxnSpPr>
          <p:cNvPr id="8" name="直接箭头连接符 7">
            <a:extLst>
              <a:ext uri="{FF2B5EF4-FFF2-40B4-BE49-F238E27FC236}">
                <a16:creationId xmlns:a16="http://schemas.microsoft.com/office/drawing/2014/main" id="{80901F9A-31E6-4E94-976E-F893EEE5097D}"/>
              </a:ext>
            </a:extLst>
          </p:cNvPr>
          <p:cNvCxnSpPr/>
          <p:nvPr/>
        </p:nvCxnSpPr>
        <p:spPr bwMode="auto">
          <a:xfrm flipV="1">
            <a:off x="4188113" y="2491069"/>
            <a:ext cx="0" cy="680089"/>
          </a:xfrm>
          <a:prstGeom prst="straightConnector1">
            <a:avLst/>
          </a:prstGeom>
          <a:solidFill>
            <a:srgbClr val="99CC99"/>
          </a:solidFill>
          <a:ln w="15875" cap="flat" cmpd="sng" algn="ctr">
            <a:solidFill>
              <a:srgbClr val="C00000"/>
            </a:solidFill>
            <a:prstDash val="solid"/>
            <a:round/>
            <a:headEnd type="none" w="med" len="med"/>
            <a:tailEnd type="stealth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文本框 8">
            <a:extLst>
              <a:ext uri="{FF2B5EF4-FFF2-40B4-BE49-F238E27FC236}">
                <a16:creationId xmlns:a16="http://schemas.microsoft.com/office/drawing/2014/main" id="{A385AE76-A278-4EB9-A787-78913C9D5EA0}"/>
              </a:ext>
            </a:extLst>
          </p:cNvPr>
          <p:cNvSpPr txBox="1"/>
          <p:nvPr/>
        </p:nvSpPr>
        <p:spPr>
          <a:xfrm>
            <a:off x="7809984" y="3037653"/>
            <a:ext cx="9529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RF frequency</a:t>
            </a:r>
            <a:endParaRPr lang="zh-CN" altLang="en-US" sz="1400" kern="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D0A20CC9-70AB-49B4-AA37-6B02A7FD3EC1}"/>
              </a:ext>
            </a:extLst>
          </p:cNvPr>
          <p:cNvSpPr txBox="1"/>
          <p:nvPr/>
        </p:nvSpPr>
        <p:spPr>
          <a:xfrm>
            <a:off x="2946852" y="1943169"/>
            <a:ext cx="880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RF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spectrum</a:t>
            </a:r>
            <a:endParaRPr lang="zh-CN" altLang="en-US" sz="1400" kern="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1" name="梯形 10">
            <a:extLst>
              <a:ext uri="{FF2B5EF4-FFF2-40B4-BE49-F238E27FC236}">
                <a16:creationId xmlns:a16="http://schemas.microsoft.com/office/drawing/2014/main" id="{DCD47E37-9C5C-4102-AFD5-CB22D8AEE2AC}"/>
              </a:ext>
            </a:extLst>
          </p:cNvPr>
          <p:cNvSpPr/>
          <p:nvPr/>
        </p:nvSpPr>
        <p:spPr bwMode="auto">
          <a:xfrm>
            <a:off x="6106024" y="2816598"/>
            <a:ext cx="493815" cy="354560"/>
          </a:xfrm>
          <a:prstGeom prst="trapezoid">
            <a:avLst/>
          </a:prstGeom>
          <a:solidFill>
            <a:srgbClr val="99CC99">
              <a:lumMod val="75000"/>
            </a:srgbClr>
          </a:solidFill>
          <a:ln>
            <a:noFill/>
          </a:ln>
        </p:spPr>
        <p:txBody>
          <a:bodyPr wrap="none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Times" panose="02020603050405020304" pitchFamily="18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70423D04-5509-45BA-9A3E-7A71F6A6AF25}"/>
              </a:ext>
            </a:extLst>
          </p:cNvPr>
          <p:cNvSpPr txBox="1"/>
          <p:nvPr/>
        </p:nvSpPr>
        <p:spPr>
          <a:xfrm>
            <a:off x="3998733" y="3203360"/>
            <a:ext cx="880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Sub-6G</a:t>
            </a:r>
            <a:endParaRPr lang="zh-CN" altLang="en-US" sz="1400" kern="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5D54376F-22DA-49FE-9B77-8C9CC6485F73}"/>
              </a:ext>
            </a:extLst>
          </p:cNvPr>
          <p:cNvSpPr txBox="1"/>
          <p:nvPr/>
        </p:nvSpPr>
        <p:spPr>
          <a:xfrm>
            <a:off x="4929178" y="3203360"/>
            <a:ext cx="880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New mid-band</a:t>
            </a:r>
            <a:endParaRPr lang="zh-CN" altLang="en-US" sz="1400" kern="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A8693904-BBA2-4688-A2A7-ED06A4BB78D9}"/>
              </a:ext>
            </a:extLst>
          </p:cNvPr>
          <p:cNvSpPr txBox="1"/>
          <p:nvPr/>
        </p:nvSpPr>
        <p:spPr>
          <a:xfrm>
            <a:off x="5912667" y="3203360"/>
            <a:ext cx="880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 err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mmWave</a:t>
            </a:r>
            <a:endParaRPr lang="zh-CN" altLang="en-US" sz="1400" kern="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5" name="梯形 14">
            <a:extLst>
              <a:ext uri="{FF2B5EF4-FFF2-40B4-BE49-F238E27FC236}">
                <a16:creationId xmlns:a16="http://schemas.microsoft.com/office/drawing/2014/main" id="{661CFD07-03E5-49A4-8FD2-F1C42F65E558}"/>
              </a:ext>
            </a:extLst>
          </p:cNvPr>
          <p:cNvSpPr/>
          <p:nvPr/>
        </p:nvSpPr>
        <p:spPr bwMode="auto">
          <a:xfrm>
            <a:off x="7077846" y="2816598"/>
            <a:ext cx="493815" cy="354560"/>
          </a:xfrm>
          <a:prstGeom prst="trapezoid">
            <a:avLst/>
          </a:prstGeom>
          <a:solidFill>
            <a:srgbClr val="C9A6E4"/>
          </a:solidFill>
          <a:ln>
            <a:noFill/>
          </a:ln>
        </p:spPr>
        <p:txBody>
          <a:bodyPr wrap="non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endParaRPr lang="zh-CN" altLang="en-US" sz="1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Times" panose="02020603050405020304" pitchFamily="18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9EBD71BD-7A3F-47D2-A5A9-90DE32BE4932}"/>
              </a:ext>
            </a:extLst>
          </p:cNvPr>
          <p:cNvSpPr txBox="1"/>
          <p:nvPr/>
        </p:nvSpPr>
        <p:spPr>
          <a:xfrm>
            <a:off x="6858906" y="3211584"/>
            <a:ext cx="880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THz</a:t>
            </a:r>
            <a:endParaRPr lang="zh-CN" altLang="en-US" sz="1400" kern="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E9294304-0C68-4812-8F9A-C994F5015A5E}"/>
              </a:ext>
            </a:extLst>
          </p:cNvPr>
          <p:cNvSpPr txBox="1"/>
          <p:nvPr/>
        </p:nvSpPr>
        <p:spPr>
          <a:xfrm>
            <a:off x="3902251" y="2160417"/>
            <a:ext cx="567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i="1" kern="0" dirty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en-US" altLang="zh-CN" sz="1600" kern="0" baseline="-25000" dirty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LO,1</a:t>
            </a:r>
            <a:endParaRPr lang="zh-CN" altLang="en-US" sz="1400" kern="0" baseline="-25000" dirty="0">
              <a:solidFill>
                <a:srgbClr val="C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18" name="直接箭头连接符 17">
            <a:extLst>
              <a:ext uri="{FF2B5EF4-FFF2-40B4-BE49-F238E27FC236}">
                <a16:creationId xmlns:a16="http://schemas.microsoft.com/office/drawing/2014/main" id="{7DEA6BD1-EF28-4181-A495-CBBF601A1298}"/>
              </a:ext>
            </a:extLst>
          </p:cNvPr>
          <p:cNvCxnSpPr/>
          <p:nvPr/>
        </p:nvCxnSpPr>
        <p:spPr bwMode="auto">
          <a:xfrm flipV="1">
            <a:off x="5122535" y="2482903"/>
            <a:ext cx="0" cy="680089"/>
          </a:xfrm>
          <a:prstGeom prst="straightConnector1">
            <a:avLst/>
          </a:prstGeom>
          <a:solidFill>
            <a:srgbClr val="99CC99"/>
          </a:solidFill>
          <a:ln w="15875" cap="flat" cmpd="sng" algn="ctr">
            <a:solidFill>
              <a:srgbClr val="FFC000"/>
            </a:solidFill>
            <a:prstDash val="solid"/>
            <a:round/>
            <a:headEnd type="none" w="med" len="med"/>
            <a:tailEnd type="stealth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直接箭头连接符 19">
            <a:extLst>
              <a:ext uri="{FF2B5EF4-FFF2-40B4-BE49-F238E27FC236}">
                <a16:creationId xmlns:a16="http://schemas.microsoft.com/office/drawing/2014/main" id="{BAF97478-036A-44E1-8BB6-FCAD0F0A3FC6}"/>
              </a:ext>
            </a:extLst>
          </p:cNvPr>
          <p:cNvCxnSpPr/>
          <p:nvPr/>
        </p:nvCxnSpPr>
        <p:spPr bwMode="auto">
          <a:xfrm flipV="1">
            <a:off x="6093540" y="2490523"/>
            <a:ext cx="0" cy="680089"/>
          </a:xfrm>
          <a:prstGeom prst="straightConnector1">
            <a:avLst/>
          </a:prstGeom>
          <a:solidFill>
            <a:srgbClr val="99CC99"/>
          </a:solidFill>
          <a:ln w="15875" cap="flat" cmpd="sng" algn="ctr">
            <a:solidFill>
              <a:srgbClr val="99CC99">
                <a:lumMod val="75000"/>
              </a:srgbClr>
            </a:solidFill>
            <a:prstDash val="solid"/>
            <a:round/>
            <a:headEnd type="none" w="med" len="med"/>
            <a:tailEnd type="stealth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直接箭头连接符 21">
            <a:extLst>
              <a:ext uri="{FF2B5EF4-FFF2-40B4-BE49-F238E27FC236}">
                <a16:creationId xmlns:a16="http://schemas.microsoft.com/office/drawing/2014/main" id="{C351BFD0-5B46-434F-BA8A-8EEC931B99E5}"/>
              </a:ext>
            </a:extLst>
          </p:cNvPr>
          <p:cNvCxnSpPr/>
          <p:nvPr/>
        </p:nvCxnSpPr>
        <p:spPr bwMode="auto">
          <a:xfrm flipV="1">
            <a:off x="7071167" y="2482903"/>
            <a:ext cx="0" cy="680089"/>
          </a:xfrm>
          <a:prstGeom prst="straightConnector1">
            <a:avLst/>
          </a:prstGeom>
          <a:solidFill>
            <a:srgbClr val="99CC99"/>
          </a:solidFill>
          <a:ln w="15875" cap="flat" cmpd="sng" algn="ctr">
            <a:solidFill>
              <a:srgbClr val="C9A6E4"/>
            </a:solidFill>
            <a:prstDash val="solid"/>
            <a:round/>
            <a:headEnd type="none" w="med" len="med"/>
            <a:tailEnd type="stealth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直接箭头连接符 23">
            <a:extLst>
              <a:ext uri="{FF2B5EF4-FFF2-40B4-BE49-F238E27FC236}">
                <a16:creationId xmlns:a16="http://schemas.microsoft.com/office/drawing/2014/main" id="{8411A12C-CE80-4FE7-AFEF-5FC45E70DF34}"/>
              </a:ext>
            </a:extLst>
          </p:cNvPr>
          <p:cNvCxnSpPr/>
          <p:nvPr/>
        </p:nvCxnSpPr>
        <p:spPr bwMode="auto">
          <a:xfrm>
            <a:off x="3998733" y="4978685"/>
            <a:ext cx="3767062" cy="0"/>
          </a:xfrm>
          <a:prstGeom prst="straightConnector1">
            <a:avLst/>
          </a:prstGeom>
          <a:solidFill>
            <a:srgbClr val="99CC99"/>
          </a:solidFill>
          <a:ln w="15875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" name="梯形 24">
            <a:extLst>
              <a:ext uri="{FF2B5EF4-FFF2-40B4-BE49-F238E27FC236}">
                <a16:creationId xmlns:a16="http://schemas.microsoft.com/office/drawing/2014/main" id="{034038C0-2F72-4B1E-93A5-81E3A96441A1}"/>
              </a:ext>
            </a:extLst>
          </p:cNvPr>
          <p:cNvSpPr/>
          <p:nvPr/>
        </p:nvSpPr>
        <p:spPr bwMode="auto">
          <a:xfrm>
            <a:off x="4920857" y="3042807"/>
            <a:ext cx="940197" cy="128112"/>
          </a:xfrm>
          <a:prstGeom prst="trapezoid">
            <a:avLst/>
          </a:prstGeom>
          <a:solidFill>
            <a:srgbClr val="FFC000">
              <a:alpha val="25000"/>
            </a:srgbClr>
          </a:solidFill>
          <a:ln>
            <a:noFill/>
          </a:ln>
        </p:spPr>
        <p:txBody>
          <a:bodyPr wrap="non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endParaRPr lang="zh-CN" altLang="en-US" sz="1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Times" panose="02020603050405020304" pitchFamily="18" charset="0"/>
            </a:endParaRPr>
          </a:p>
        </p:txBody>
      </p:sp>
      <p:sp>
        <p:nvSpPr>
          <p:cNvPr id="26" name="梯形 25">
            <a:extLst>
              <a:ext uri="{FF2B5EF4-FFF2-40B4-BE49-F238E27FC236}">
                <a16:creationId xmlns:a16="http://schemas.microsoft.com/office/drawing/2014/main" id="{40195209-663A-4EE8-A554-C1690917D04A}"/>
              </a:ext>
            </a:extLst>
          </p:cNvPr>
          <p:cNvSpPr/>
          <p:nvPr/>
        </p:nvSpPr>
        <p:spPr bwMode="auto">
          <a:xfrm>
            <a:off x="6822227" y="3037653"/>
            <a:ext cx="943568" cy="132494"/>
          </a:xfrm>
          <a:prstGeom prst="trapezoid">
            <a:avLst/>
          </a:prstGeom>
          <a:solidFill>
            <a:srgbClr val="C9A6E4">
              <a:alpha val="35000"/>
            </a:srgbClr>
          </a:solidFill>
          <a:ln>
            <a:noFill/>
          </a:ln>
        </p:spPr>
        <p:txBody>
          <a:bodyPr wrap="non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endParaRPr lang="zh-CN" altLang="en-US" sz="1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Times" panose="02020603050405020304" pitchFamily="18" charset="0"/>
            </a:endParaRPr>
          </a:p>
        </p:txBody>
      </p: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id="{3E39797E-6DD4-49EC-8B34-58B56EE42C14}"/>
              </a:ext>
            </a:extLst>
          </p:cNvPr>
          <p:cNvCxnSpPr/>
          <p:nvPr/>
        </p:nvCxnSpPr>
        <p:spPr bwMode="auto">
          <a:xfrm flipV="1">
            <a:off x="7640298" y="2712203"/>
            <a:ext cx="274657" cy="379450"/>
          </a:xfrm>
          <a:prstGeom prst="line">
            <a:avLst/>
          </a:prstGeom>
          <a:solidFill>
            <a:srgbClr val="99CC99"/>
          </a:solidFill>
          <a:ln w="9525" cap="flat" cmpd="sng" algn="ctr">
            <a:solidFill>
              <a:srgbClr val="7030A0"/>
            </a:solidFill>
            <a:prstDash val="solid"/>
            <a:round/>
            <a:headEnd type="stealth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" name="文本框 27">
            <a:extLst>
              <a:ext uri="{FF2B5EF4-FFF2-40B4-BE49-F238E27FC236}">
                <a16:creationId xmlns:a16="http://schemas.microsoft.com/office/drawing/2014/main" id="{3A1ECF92-A7A5-4CD9-83D0-39EBBCEAA2E7}"/>
              </a:ext>
            </a:extLst>
          </p:cNvPr>
          <p:cNvSpPr txBox="1"/>
          <p:nvPr/>
        </p:nvSpPr>
        <p:spPr>
          <a:xfrm>
            <a:off x="7480367" y="2063658"/>
            <a:ext cx="137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kern="0" dirty="0">
                <a:solidFill>
                  <a:srgbClr val="954FC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Blackbody radiation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kern="0" dirty="0">
                <a:solidFill>
                  <a:srgbClr val="954FC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(BBR) noise floor</a:t>
            </a:r>
            <a:endParaRPr lang="zh-CN" altLang="en-US" sz="1200" kern="0" dirty="0">
              <a:solidFill>
                <a:srgbClr val="954FC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D1E138DB-B08C-47D1-8CD5-5B9E3101AB40}"/>
              </a:ext>
            </a:extLst>
          </p:cNvPr>
          <p:cNvSpPr txBox="1"/>
          <p:nvPr/>
        </p:nvSpPr>
        <p:spPr>
          <a:xfrm>
            <a:off x="7530611" y="4818232"/>
            <a:ext cx="9529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IF frequency</a:t>
            </a:r>
            <a:endParaRPr lang="zh-CN" altLang="en-US" sz="1400" kern="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30" name="直接箭头连接符 29">
            <a:extLst>
              <a:ext uri="{FF2B5EF4-FFF2-40B4-BE49-F238E27FC236}">
                <a16:creationId xmlns:a16="http://schemas.microsoft.com/office/drawing/2014/main" id="{00B15A01-7B30-4EB2-AED5-0C907A84B3A9}"/>
              </a:ext>
            </a:extLst>
          </p:cNvPr>
          <p:cNvCxnSpPr/>
          <p:nvPr/>
        </p:nvCxnSpPr>
        <p:spPr bwMode="auto">
          <a:xfrm flipV="1">
            <a:off x="4252424" y="3926278"/>
            <a:ext cx="0" cy="1314017"/>
          </a:xfrm>
          <a:prstGeom prst="straightConnector1">
            <a:avLst/>
          </a:prstGeom>
          <a:solidFill>
            <a:srgbClr val="99CC99"/>
          </a:solidFill>
          <a:ln w="15875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" name="文本框 30">
            <a:extLst>
              <a:ext uri="{FF2B5EF4-FFF2-40B4-BE49-F238E27FC236}">
                <a16:creationId xmlns:a16="http://schemas.microsoft.com/office/drawing/2014/main" id="{3B22366D-1950-439F-8575-C7237B504CDF}"/>
              </a:ext>
            </a:extLst>
          </p:cNvPr>
          <p:cNvSpPr txBox="1"/>
          <p:nvPr/>
        </p:nvSpPr>
        <p:spPr>
          <a:xfrm>
            <a:off x="3365675" y="3905353"/>
            <a:ext cx="880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IF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spectrum</a:t>
            </a:r>
            <a:endParaRPr lang="zh-CN" altLang="en-US" sz="1400" kern="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2" name="梯形 31">
            <a:extLst>
              <a:ext uri="{FF2B5EF4-FFF2-40B4-BE49-F238E27FC236}">
                <a16:creationId xmlns:a16="http://schemas.microsoft.com/office/drawing/2014/main" id="{9BAACAF7-E958-4444-8898-B829E02EFABA}"/>
              </a:ext>
            </a:extLst>
          </p:cNvPr>
          <p:cNvSpPr/>
          <p:nvPr/>
        </p:nvSpPr>
        <p:spPr bwMode="auto">
          <a:xfrm>
            <a:off x="4888653" y="4890979"/>
            <a:ext cx="982028" cy="80856"/>
          </a:xfrm>
          <a:prstGeom prst="trapezoid">
            <a:avLst/>
          </a:prstGeom>
          <a:solidFill>
            <a:srgbClr val="C00000">
              <a:alpha val="25000"/>
            </a:srgbClr>
          </a:solidFill>
          <a:ln>
            <a:noFill/>
          </a:ln>
        </p:spPr>
        <p:txBody>
          <a:bodyPr wrap="non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endParaRPr lang="zh-CN" altLang="en-US" sz="1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Times" panose="02020603050405020304" pitchFamily="18" charset="0"/>
            </a:endParaRPr>
          </a:p>
        </p:txBody>
      </p:sp>
      <p:sp>
        <p:nvSpPr>
          <p:cNvPr id="33" name="梯形 32">
            <a:extLst>
              <a:ext uri="{FF2B5EF4-FFF2-40B4-BE49-F238E27FC236}">
                <a16:creationId xmlns:a16="http://schemas.microsoft.com/office/drawing/2014/main" id="{5A15780D-86CA-46D1-8DE8-E2C6A641F261}"/>
              </a:ext>
            </a:extLst>
          </p:cNvPr>
          <p:cNvSpPr/>
          <p:nvPr/>
        </p:nvSpPr>
        <p:spPr bwMode="auto">
          <a:xfrm>
            <a:off x="4765248" y="4823981"/>
            <a:ext cx="879905" cy="153602"/>
          </a:xfrm>
          <a:prstGeom prst="trapezoid">
            <a:avLst/>
          </a:prstGeom>
          <a:solidFill>
            <a:srgbClr val="99CC99">
              <a:lumMod val="75000"/>
              <a:alpha val="40000"/>
            </a:srgbClr>
          </a:solidFill>
          <a:ln>
            <a:noFill/>
          </a:ln>
        </p:spPr>
        <p:txBody>
          <a:bodyPr wrap="none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Times" panose="02020603050405020304" pitchFamily="18" charset="0"/>
            </a:endParaRPr>
          </a:p>
        </p:txBody>
      </p:sp>
      <p:sp>
        <p:nvSpPr>
          <p:cNvPr id="34" name="梯形 33">
            <a:extLst>
              <a:ext uri="{FF2B5EF4-FFF2-40B4-BE49-F238E27FC236}">
                <a16:creationId xmlns:a16="http://schemas.microsoft.com/office/drawing/2014/main" id="{E868FC72-0F1D-4CE0-A4D1-8BACE2A9363A}"/>
              </a:ext>
            </a:extLst>
          </p:cNvPr>
          <p:cNvSpPr/>
          <p:nvPr/>
        </p:nvSpPr>
        <p:spPr bwMode="auto">
          <a:xfrm>
            <a:off x="5003340" y="4841920"/>
            <a:ext cx="1202918" cy="130206"/>
          </a:xfrm>
          <a:prstGeom prst="trapezoid">
            <a:avLst/>
          </a:prstGeom>
          <a:solidFill>
            <a:srgbClr val="FFC000">
              <a:alpha val="25000"/>
            </a:srgbClr>
          </a:solidFill>
          <a:ln>
            <a:noFill/>
          </a:ln>
        </p:spPr>
        <p:txBody>
          <a:bodyPr wrap="non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endParaRPr lang="zh-CN" altLang="en-US" sz="1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Times" panose="02020603050405020304" pitchFamily="18" charset="0"/>
            </a:endParaRPr>
          </a:p>
        </p:txBody>
      </p:sp>
      <p:sp>
        <p:nvSpPr>
          <p:cNvPr id="35" name="梯形 34">
            <a:extLst>
              <a:ext uri="{FF2B5EF4-FFF2-40B4-BE49-F238E27FC236}">
                <a16:creationId xmlns:a16="http://schemas.microsoft.com/office/drawing/2014/main" id="{2F28BD6C-D18D-49E9-B29B-6F7D51A6FC02}"/>
              </a:ext>
            </a:extLst>
          </p:cNvPr>
          <p:cNvSpPr/>
          <p:nvPr/>
        </p:nvSpPr>
        <p:spPr bwMode="auto">
          <a:xfrm>
            <a:off x="4955687" y="4771677"/>
            <a:ext cx="1373976" cy="199347"/>
          </a:xfrm>
          <a:prstGeom prst="trapezoid">
            <a:avLst/>
          </a:prstGeom>
          <a:solidFill>
            <a:srgbClr val="C9A6E4">
              <a:alpha val="35000"/>
            </a:srgbClr>
          </a:solidFill>
          <a:ln>
            <a:noFill/>
          </a:ln>
        </p:spPr>
        <p:txBody>
          <a:bodyPr wrap="non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endParaRPr lang="zh-CN" altLang="en-US" sz="1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Times" panose="02020603050405020304" pitchFamily="18" charset="0"/>
            </a:endParaRPr>
          </a:p>
        </p:txBody>
      </p:sp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id="{FA9579F7-C28C-4F11-986B-4282DE1DC47E}"/>
              </a:ext>
            </a:extLst>
          </p:cNvPr>
          <p:cNvCxnSpPr>
            <a:cxnSpLocks/>
          </p:cNvCxnSpPr>
          <p:nvPr/>
        </p:nvCxnSpPr>
        <p:spPr bwMode="auto">
          <a:xfrm flipV="1">
            <a:off x="6206261" y="4818232"/>
            <a:ext cx="542035" cy="88793"/>
          </a:xfrm>
          <a:prstGeom prst="line">
            <a:avLst/>
          </a:prstGeom>
          <a:solidFill>
            <a:srgbClr val="99CC99"/>
          </a:solidFill>
          <a:ln w="9525" cap="flat" cmpd="sng" algn="ctr">
            <a:solidFill>
              <a:srgbClr val="7030A0"/>
            </a:solidFill>
            <a:prstDash val="solid"/>
            <a:round/>
            <a:headEnd type="stealth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7" name="文本框 36">
            <a:extLst>
              <a:ext uri="{FF2B5EF4-FFF2-40B4-BE49-F238E27FC236}">
                <a16:creationId xmlns:a16="http://schemas.microsoft.com/office/drawing/2014/main" id="{42A9D3F4-06E0-457D-88F1-F486C83F1A24}"/>
              </a:ext>
            </a:extLst>
          </p:cNvPr>
          <p:cNvSpPr txBox="1"/>
          <p:nvPr/>
        </p:nvSpPr>
        <p:spPr>
          <a:xfrm>
            <a:off x="6529721" y="4523580"/>
            <a:ext cx="11342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kern="0" dirty="0">
                <a:solidFill>
                  <a:srgbClr val="954FC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Superimposed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kern="0" dirty="0">
                <a:solidFill>
                  <a:srgbClr val="954FC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BBR noise</a:t>
            </a:r>
            <a:endParaRPr lang="zh-CN" altLang="en-US" sz="1200" kern="0" dirty="0">
              <a:solidFill>
                <a:srgbClr val="954FC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8" name="下箭头 22 3 1 2">
            <a:extLst>
              <a:ext uri="{FF2B5EF4-FFF2-40B4-BE49-F238E27FC236}">
                <a16:creationId xmlns:a16="http://schemas.microsoft.com/office/drawing/2014/main" id="{19CFA1A4-6E76-4247-8C31-F380250030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8409" y="3703203"/>
            <a:ext cx="123452" cy="517481"/>
          </a:xfrm>
          <a:prstGeom prst="downArrow">
            <a:avLst>
              <a:gd name="adj1" fmla="val 36862"/>
              <a:gd name="adj2" fmla="val 99736"/>
            </a:avLst>
          </a:prstGeom>
          <a:gradFill>
            <a:gsLst>
              <a:gs pos="0">
                <a:srgbClr val="FFC000"/>
              </a:gs>
              <a:gs pos="52000">
                <a:srgbClr val="FFC000"/>
              </a:gs>
              <a:gs pos="100000">
                <a:srgbClr val="FFFFFF"/>
              </a:gs>
              <a:gs pos="0">
                <a:srgbClr val="FFC000"/>
              </a:gs>
            </a:gsLst>
            <a:lin ang="16200000" scaled="1"/>
          </a:gradFill>
          <a:ln>
            <a:noFill/>
          </a:ln>
        </p:spPr>
        <p:txBody>
          <a:bodyPr wrap="none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9" name="下箭头 22 3 1 2">
            <a:extLst>
              <a:ext uri="{FF2B5EF4-FFF2-40B4-BE49-F238E27FC236}">
                <a16:creationId xmlns:a16="http://schemas.microsoft.com/office/drawing/2014/main" id="{344311B7-538C-49C4-8C52-715BF6553B89}"/>
              </a:ext>
            </a:extLst>
          </p:cNvPr>
          <p:cNvSpPr>
            <a:spLocks noChangeArrowheads="1"/>
          </p:cNvSpPr>
          <p:nvPr/>
        </p:nvSpPr>
        <p:spPr bwMode="auto">
          <a:xfrm rot="19882369">
            <a:off x="4627613" y="3568867"/>
            <a:ext cx="133928" cy="669400"/>
          </a:xfrm>
          <a:prstGeom prst="downArrow">
            <a:avLst>
              <a:gd name="adj1" fmla="val 36862"/>
              <a:gd name="adj2" fmla="val 99736"/>
            </a:avLst>
          </a:prstGeom>
          <a:gradFill>
            <a:gsLst>
              <a:gs pos="0">
                <a:srgbClr val="C00000"/>
              </a:gs>
              <a:gs pos="52000">
                <a:srgbClr val="C00000"/>
              </a:gs>
              <a:gs pos="100000">
                <a:srgbClr val="FFFFFF"/>
              </a:gs>
              <a:gs pos="0">
                <a:srgbClr val="C00000"/>
              </a:gs>
            </a:gsLst>
            <a:lin ang="16200000" scaled="1"/>
          </a:gradFill>
          <a:ln>
            <a:noFill/>
          </a:ln>
        </p:spPr>
        <p:txBody>
          <a:bodyPr wrap="none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0" name="下箭头 22 3 1 2">
            <a:extLst>
              <a:ext uri="{FF2B5EF4-FFF2-40B4-BE49-F238E27FC236}">
                <a16:creationId xmlns:a16="http://schemas.microsoft.com/office/drawing/2014/main" id="{36917642-6FD0-4336-94F5-2F8939A92F2A}"/>
              </a:ext>
            </a:extLst>
          </p:cNvPr>
          <p:cNvSpPr>
            <a:spLocks noChangeArrowheads="1"/>
          </p:cNvSpPr>
          <p:nvPr/>
        </p:nvSpPr>
        <p:spPr bwMode="auto">
          <a:xfrm rot="1828004">
            <a:off x="6096259" y="3576101"/>
            <a:ext cx="133928" cy="669400"/>
          </a:xfrm>
          <a:prstGeom prst="downArrow">
            <a:avLst>
              <a:gd name="adj1" fmla="val 36862"/>
              <a:gd name="adj2" fmla="val 99736"/>
            </a:avLst>
          </a:prstGeom>
          <a:gradFill>
            <a:gsLst>
              <a:gs pos="0">
                <a:srgbClr val="C00000"/>
              </a:gs>
              <a:gs pos="52000">
                <a:srgbClr val="99CC99">
                  <a:lumMod val="75000"/>
                </a:srgbClr>
              </a:gs>
              <a:gs pos="100000">
                <a:srgbClr val="FFFFFF"/>
              </a:gs>
              <a:gs pos="0">
                <a:srgbClr val="99CC99">
                  <a:lumMod val="75000"/>
                </a:srgbClr>
              </a:gs>
            </a:gsLst>
            <a:lin ang="16200000" scaled="1"/>
          </a:gradFill>
          <a:ln>
            <a:noFill/>
          </a:ln>
        </p:spPr>
        <p:txBody>
          <a:bodyPr wrap="none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1" name="下箭头 22 3 1 2">
            <a:extLst>
              <a:ext uri="{FF2B5EF4-FFF2-40B4-BE49-F238E27FC236}">
                <a16:creationId xmlns:a16="http://schemas.microsoft.com/office/drawing/2014/main" id="{443132F8-A9DF-4F01-9A7C-5D157B2693CA}"/>
              </a:ext>
            </a:extLst>
          </p:cNvPr>
          <p:cNvSpPr>
            <a:spLocks noChangeArrowheads="1"/>
          </p:cNvSpPr>
          <p:nvPr/>
        </p:nvSpPr>
        <p:spPr bwMode="auto">
          <a:xfrm rot="3119284">
            <a:off x="6808791" y="3416316"/>
            <a:ext cx="137650" cy="946821"/>
          </a:xfrm>
          <a:prstGeom prst="downArrow">
            <a:avLst>
              <a:gd name="adj1" fmla="val 36862"/>
              <a:gd name="adj2" fmla="val 99736"/>
            </a:avLst>
          </a:prstGeom>
          <a:gradFill>
            <a:gsLst>
              <a:gs pos="0">
                <a:srgbClr val="954FC9"/>
              </a:gs>
              <a:gs pos="52000">
                <a:srgbClr val="954FC9"/>
              </a:gs>
              <a:gs pos="100000">
                <a:srgbClr val="FFFFFF"/>
              </a:gs>
              <a:gs pos="0">
                <a:srgbClr val="954FC9"/>
              </a:gs>
            </a:gsLst>
            <a:lin ang="16200000" scaled="1"/>
          </a:gradFill>
          <a:ln>
            <a:noFill/>
          </a:ln>
        </p:spPr>
        <p:txBody>
          <a:bodyPr wrap="none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42" name="直接连接符 41">
            <a:extLst>
              <a:ext uri="{FF2B5EF4-FFF2-40B4-BE49-F238E27FC236}">
                <a16:creationId xmlns:a16="http://schemas.microsoft.com/office/drawing/2014/main" id="{90C7A502-63A8-4301-A3B5-390832EE2EA8}"/>
              </a:ext>
            </a:extLst>
          </p:cNvPr>
          <p:cNvCxnSpPr>
            <a:cxnSpLocks/>
          </p:cNvCxnSpPr>
          <p:nvPr/>
        </p:nvCxnSpPr>
        <p:spPr bwMode="auto">
          <a:xfrm flipV="1">
            <a:off x="6048714" y="4341771"/>
            <a:ext cx="699582" cy="165602"/>
          </a:xfrm>
          <a:prstGeom prst="line">
            <a:avLst/>
          </a:prstGeom>
          <a:solidFill>
            <a:srgbClr val="99CC99"/>
          </a:solidFill>
          <a:ln w="9525" cap="flat" cmpd="sng" algn="ctr">
            <a:solidFill>
              <a:srgbClr val="00BCB8"/>
            </a:solidFill>
            <a:prstDash val="solid"/>
            <a:round/>
            <a:headEnd type="stealth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3" name="文本框 42">
            <a:extLst>
              <a:ext uri="{FF2B5EF4-FFF2-40B4-BE49-F238E27FC236}">
                <a16:creationId xmlns:a16="http://schemas.microsoft.com/office/drawing/2014/main" id="{9404C9BF-1FFF-4530-B380-8D50B76398DF}"/>
              </a:ext>
            </a:extLst>
          </p:cNvPr>
          <p:cNvSpPr txBox="1"/>
          <p:nvPr/>
        </p:nvSpPr>
        <p:spPr>
          <a:xfrm>
            <a:off x="6599618" y="4084713"/>
            <a:ext cx="1134299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kern="0" dirty="0">
                <a:solidFill>
                  <a:srgbClr val="00BCB8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Superimposed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kern="0" dirty="0">
                <a:solidFill>
                  <a:srgbClr val="00BCB8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IF signal</a:t>
            </a:r>
            <a:endParaRPr lang="zh-CN" altLang="en-US" sz="1200" kern="0" dirty="0">
              <a:solidFill>
                <a:srgbClr val="00BCB8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5784DB70-3D83-4D1A-9F9B-88D60C380618}"/>
              </a:ext>
            </a:extLst>
          </p:cNvPr>
          <p:cNvSpPr txBox="1"/>
          <p:nvPr/>
        </p:nvSpPr>
        <p:spPr>
          <a:xfrm>
            <a:off x="4458472" y="3726580"/>
            <a:ext cx="880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en-US" altLang="zh-CN" sz="1600" kern="0" baseline="-25000" dirty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q,1</a:t>
            </a:r>
            <a:endParaRPr lang="zh-CN" altLang="en-US" sz="1400" kern="0" baseline="-25000" dirty="0">
              <a:solidFill>
                <a:srgbClr val="C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id="{8C160938-5B54-4EF9-9DEC-E3B754FF3202}"/>
              </a:ext>
            </a:extLst>
          </p:cNvPr>
          <p:cNvSpPr txBox="1"/>
          <p:nvPr/>
        </p:nvSpPr>
        <p:spPr>
          <a:xfrm>
            <a:off x="5149232" y="3749844"/>
            <a:ext cx="880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rgbClr val="FFC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en-US" altLang="zh-CN" sz="1600" kern="0" baseline="-25000" dirty="0">
                <a:solidFill>
                  <a:srgbClr val="FFC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q,2</a:t>
            </a:r>
            <a:endParaRPr lang="zh-CN" altLang="en-US" sz="1400" kern="0" baseline="-25000" dirty="0">
              <a:solidFill>
                <a:srgbClr val="FFC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213C6BBD-964C-4152-B8EB-3DD712245A15}"/>
              </a:ext>
            </a:extLst>
          </p:cNvPr>
          <p:cNvSpPr txBox="1"/>
          <p:nvPr/>
        </p:nvSpPr>
        <p:spPr>
          <a:xfrm>
            <a:off x="5931019" y="3733777"/>
            <a:ext cx="880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rgbClr val="5DAE5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en-US" altLang="zh-CN" sz="1600" kern="0" baseline="-25000" dirty="0">
                <a:solidFill>
                  <a:srgbClr val="5DAE5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q,3</a:t>
            </a:r>
            <a:endParaRPr lang="zh-CN" altLang="en-US" sz="1400" kern="0" baseline="-25000" dirty="0">
              <a:solidFill>
                <a:srgbClr val="5DAE5D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id="{14708952-4E82-42BB-B9F1-ABB71E186C92}"/>
              </a:ext>
            </a:extLst>
          </p:cNvPr>
          <p:cNvSpPr txBox="1"/>
          <p:nvPr/>
        </p:nvSpPr>
        <p:spPr>
          <a:xfrm>
            <a:off x="6646229" y="3732316"/>
            <a:ext cx="880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rgbClr val="A66CD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en-US" altLang="zh-CN" sz="1600" kern="0" baseline="-25000" dirty="0">
                <a:solidFill>
                  <a:srgbClr val="A66CD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q,4</a:t>
            </a:r>
            <a:endParaRPr lang="zh-CN" altLang="en-US" sz="1400" kern="0" baseline="-25000" dirty="0">
              <a:solidFill>
                <a:srgbClr val="A66CD2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8" name="梯形 47">
            <a:extLst>
              <a:ext uri="{FF2B5EF4-FFF2-40B4-BE49-F238E27FC236}">
                <a16:creationId xmlns:a16="http://schemas.microsoft.com/office/drawing/2014/main" id="{A080B18B-C3B2-4C22-9A17-317C88BD1631}"/>
              </a:ext>
            </a:extLst>
          </p:cNvPr>
          <p:cNvSpPr/>
          <p:nvPr/>
        </p:nvSpPr>
        <p:spPr bwMode="auto">
          <a:xfrm>
            <a:off x="4924657" y="4409765"/>
            <a:ext cx="1253156" cy="562216"/>
          </a:xfrm>
          <a:prstGeom prst="trapezoid">
            <a:avLst/>
          </a:prstGeom>
          <a:solidFill>
            <a:srgbClr val="006666">
              <a:lumMod val="60000"/>
              <a:lumOff val="40000"/>
              <a:alpha val="79000"/>
            </a:srgbClr>
          </a:solidFill>
          <a:ln>
            <a:noFill/>
          </a:ln>
        </p:spPr>
        <p:txBody>
          <a:bodyPr wrap="none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Times" panose="02020603050405020304" pitchFamily="18" charset="0"/>
            </a:endParaRPr>
          </a:p>
        </p:txBody>
      </p:sp>
      <p:sp>
        <p:nvSpPr>
          <p:cNvPr id="49" name="梯形 48">
            <a:extLst>
              <a:ext uri="{FF2B5EF4-FFF2-40B4-BE49-F238E27FC236}">
                <a16:creationId xmlns:a16="http://schemas.microsoft.com/office/drawing/2014/main" id="{8502D16D-18A5-4F04-A31C-F4F8F04688B7}"/>
              </a:ext>
            </a:extLst>
          </p:cNvPr>
          <p:cNvSpPr/>
          <p:nvPr/>
        </p:nvSpPr>
        <p:spPr bwMode="auto">
          <a:xfrm>
            <a:off x="5902895" y="3035777"/>
            <a:ext cx="879905" cy="132500"/>
          </a:xfrm>
          <a:prstGeom prst="trapezoid">
            <a:avLst/>
          </a:prstGeom>
          <a:solidFill>
            <a:srgbClr val="99CC99">
              <a:lumMod val="75000"/>
              <a:alpha val="40000"/>
            </a:srgbClr>
          </a:solidFill>
          <a:ln>
            <a:noFill/>
          </a:ln>
        </p:spPr>
        <p:txBody>
          <a:bodyPr wrap="none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Times" panose="02020603050405020304" pitchFamily="18" charset="0"/>
            </a:endParaRPr>
          </a:p>
        </p:txBody>
      </p:sp>
      <p:sp>
        <p:nvSpPr>
          <p:cNvPr id="50" name="梯形 49">
            <a:extLst>
              <a:ext uri="{FF2B5EF4-FFF2-40B4-BE49-F238E27FC236}">
                <a16:creationId xmlns:a16="http://schemas.microsoft.com/office/drawing/2014/main" id="{016BC008-EAA1-4C30-81A5-8A338BEC1107}"/>
              </a:ext>
            </a:extLst>
          </p:cNvPr>
          <p:cNvSpPr/>
          <p:nvPr/>
        </p:nvSpPr>
        <p:spPr bwMode="auto">
          <a:xfrm>
            <a:off x="3956633" y="3042807"/>
            <a:ext cx="933876" cy="128423"/>
          </a:xfrm>
          <a:prstGeom prst="trapezoid">
            <a:avLst/>
          </a:prstGeom>
          <a:solidFill>
            <a:srgbClr val="C00000">
              <a:alpha val="25000"/>
            </a:srgbClr>
          </a:solidFill>
          <a:ln>
            <a:noFill/>
          </a:ln>
        </p:spPr>
        <p:txBody>
          <a:bodyPr wrap="non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endParaRPr lang="zh-CN" altLang="en-US" sz="1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Times" panose="02020603050405020304" pitchFamily="18" charset="0"/>
            </a:endParaRPr>
          </a:p>
        </p:txBody>
      </p:sp>
      <p:sp>
        <p:nvSpPr>
          <p:cNvPr id="52" name="文本框 51">
            <a:extLst>
              <a:ext uri="{FF2B5EF4-FFF2-40B4-BE49-F238E27FC236}">
                <a16:creationId xmlns:a16="http://schemas.microsoft.com/office/drawing/2014/main" id="{047FAC0C-E57B-474C-AD8C-6915DA88F4AD}"/>
              </a:ext>
            </a:extLst>
          </p:cNvPr>
          <p:cNvSpPr txBox="1"/>
          <p:nvPr/>
        </p:nvSpPr>
        <p:spPr>
          <a:xfrm>
            <a:off x="3605130" y="3156452"/>
            <a:ext cx="2100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endParaRPr lang="zh-CN" altLang="en-US" sz="1400" kern="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3" name="文本框 52">
            <a:extLst>
              <a:ext uri="{FF2B5EF4-FFF2-40B4-BE49-F238E27FC236}">
                <a16:creationId xmlns:a16="http://schemas.microsoft.com/office/drawing/2014/main" id="{B9C2601B-8701-40D5-BE03-6A6A61D9BFC4}"/>
              </a:ext>
            </a:extLst>
          </p:cNvPr>
          <p:cNvSpPr txBox="1"/>
          <p:nvPr/>
        </p:nvSpPr>
        <p:spPr>
          <a:xfrm>
            <a:off x="4040335" y="4953443"/>
            <a:ext cx="2100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endParaRPr lang="zh-CN" altLang="en-US" sz="1400" kern="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5" name="文本框 54">
            <a:extLst>
              <a:ext uri="{FF2B5EF4-FFF2-40B4-BE49-F238E27FC236}">
                <a16:creationId xmlns:a16="http://schemas.microsoft.com/office/drawing/2014/main" id="{E184AA11-077A-4AC5-AB5F-B87505BFB415}"/>
              </a:ext>
            </a:extLst>
          </p:cNvPr>
          <p:cNvSpPr txBox="1"/>
          <p:nvPr/>
        </p:nvSpPr>
        <p:spPr>
          <a:xfrm>
            <a:off x="4879877" y="2172272"/>
            <a:ext cx="567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i="1" kern="0" dirty="0">
                <a:solidFill>
                  <a:srgbClr val="CC9B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en-US" altLang="zh-CN" sz="1600" kern="0" baseline="-25000" dirty="0">
                <a:solidFill>
                  <a:srgbClr val="CC9B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LO,2</a:t>
            </a:r>
            <a:endParaRPr lang="zh-CN" altLang="en-US" sz="1400" kern="0" baseline="-25000" dirty="0">
              <a:solidFill>
                <a:srgbClr val="CC9B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id="{27939DC7-A345-4E87-BE91-AF928BD4B670}"/>
              </a:ext>
            </a:extLst>
          </p:cNvPr>
          <p:cNvSpPr txBox="1"/>
          <p:nvPr/>
        </p:nvSpPr>
        <p:spPr>
          <a:xfrm>
            <a:off x="5803755" y="2178044"/>
            <a:ext cx="567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i="1" kern="0" dirty="0">
                <a:solidFill>
                  <a:srgbClr val="5DAE5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en-US" altLang="zh-CN" sz="1600" kern="0" baseline="-25000" dirty="0">
                <a:solidFill>
                  <a:srgbClr val="5DAE5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LO,3</a:t>
            </a:r>
            <a:endParaRPr lang="zh-CN" altLang="en-US" sz="1400" kern="0" baseline="-25000" dirty="0">
              <a:solidFill>
                <a:srgbClr val="5DAE5D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7" name="文本框 56">
            <a:extLst>
              <a:ext uri="{FF2B5EF4-FFF2-40B4-BE49-F238E27FC236}">
                <a16:creationId xmlns:a16="http://schemas.microsoft.com/office/drawing/2014/main" id="{E44D1982-E043-40C3-AC9C-3225E367E8C4}"/>
              </a:ext>
            </a:extLst>
          </p:cNvPr>
          <p:cNvSpPr txBox="1"/>
          <p:nvPr/>
        </p:nvSpPr>
        <p:spPr>
          <a:xfrm>
            <a:off x="6804553" y="2185047"/>
            <a:ext cx="567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i="1" kern="0" dirty="0">
                <a:solidFill>
                  <a:srgbClr val="7030A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en-US" altLang="zh-CN" sz="1600" kern="0" baseline="-25000" dirty="0">
                <a:solidFill>
                  <a:srgbClr val="7030A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LO,4</a:t>
            </a:r>
            <a:endParaRPr lang="zh-CN" altLang="en-US" sz="1400" kern="0" baseline="-25000" dirty="0">
              <a:solidFill>
                <a:srgbClr val="7030A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2577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9" name="直接箭头连接符 68">
            <a:extLst>
              <a:ext uri="{FF2B5EF4-FFF2-40B4-BE49-F238E27FC236}">
                <a16:creationId xmlns:a16="http://schemas.microsoft.com/office/drawing/2014/main" id="{B0FAD32A-1C8F-407C-A469-3D04221CAF43}"/>
              </a:ext>
            </a:extLst>
          </p:cNvPr>
          <p:cNvCxnSpPr/>
          <p:nvPr/>
        </p:nvCxnSpPr>
        <p:spPr bwMode="auto">
          <a:xfrm>
            <a:off x="3679526" y="3214741"/>
            <a:ext cx="5010464" cy="0"/>
          </a:xfrm>
          <a:prstGeom prst="straightConnector1">
            <a:avLst/>
          </a:prstGeom>
          <a:solidFill>
            <a:srgbClr val="99CC99"/>
          </a:solidFill>
          <a:ln w="15875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" name="直接箭头连接符 69">
            <a:extLst>
              <a:ext uri="{FF2B5EF4-FFF2-40B4-BE49-F238E27FC236}">
                <a16:creationId xmlns:a16="http://schemas.microsoft.com/office/drawing/2014/main" id="{7409ED5D-C119-4D23-A7AC-C353A267CB99}"/>
              </a:ext>
            </a:extLst>
          </p:cNvPr>
          <p:cNvCxnSpPr/>
          <p:nvPr/>
        </p:nvCxnSpPr>
        <p:spPr bwMode="auto">
          <a:xfrm flipV="1">
            <a:off x="3872312" y="2140297"/>
            <a:ext cx="0" cy="1314017"/>
          </a:xfrm>
          <a:prstGeom prst="straightConnector1">
            <a:avLst/>
          </a:prstGeom>
          <a:solidFill>
            <a:srgbClr val="99CC99"/>
          </a:solidFill>
          <a:ln w="15875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1" name="梯形 70">
            <a:extLst>
              <a:ext uri="{FF2B5EF4-FFF2-40B4-BE49-F238E27FC236}">
                <a16:creationId xmlns:a16="http://schemas.microsoft.com/office/drawing/2014/main" id="{ABA3607E-A75F-481A-A767-31988A6032CB}"/>
              </a:ext>
            </a:extLst>
          </p:cNvPr>
          <p:cNvSpPr/>
          <p:nvPr/>
        </p:nvSpPr>
        <p:spPr bwMode="auto">
          <a:xfrm>
            <a:off x="4262357" y="2854312"/>
            <a:ext cx="179085" cy="354560"/>
          </a:xfrm>
          <a:prstGeom prst="trapezoid">
            <a:avLst>
              <a:gd name="adj" fmla="val 14466"/>
            </a:avLst>
          </a:prstGeom>
          <a:solidFill>
            <a:srgbClr val="C00000"/>
          </a:solidFill>
          <a:ln>
            <a:noFill/>
          </a:ln>
        </p:spPr>
        <p:txBody>
          <a:bodyPr wrap="non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endParaRPr lang="zh-CN" altLang="en-US" sz="1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Times" panose="02020603050405020304" pitchFamily="18" charset="0"/>
            </a:endParaRPr>
          </a:p>
        </p:txBody>
      </p:sp>
      <p:sp>
        <p:nvSpPr>
          <p:cNvPr id="72" name="梯形 71">
            <a:extLst>
              <a:ext uri="{FF2B5EF4-FFF2-40B4-BE49-F238E27FC236}">
                <a16:creationId xmlns:a16="http://schemas.microsoft.com/office/drawing/2014/main" id="{C39D2AE6-8DC5-4690-B384-54D2E25A4560}"/>
              </a:ext>
            </a:extLst>
          </p:cNvPr>
          <p:cNvSpPr/>
          <p:nvPr/>
        </p:nvSpPr>
        <p:spPr bwMode="auto">
          <a:xfrm>
            <a:off x="5255599" y="2852440"/>
            <a:ext cx="371160" cy="354560"/>
          </a:xfrm>
          <a:prstGeom prst="trapezoid">
            <a:avLst>
              <a:gd name="adj" fmla="val 19842"/>
            </a:avLst>
          </a:prstGeom>
          <a:solidFill>
            <a:srgbClr val="FFC000"/>
          </a:solidFill>
          <a:ln>
            <a:noFill/>
          </a:ln>
        </p:spPr>
        <p:txBody>
          <a:bodyPr wrap="non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endParaRPr lang="zh-CN" altLang="en-US" sz="1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Times" panose="02020603050405020304" pitchFamily="18" charset="0"/>
            </a:endParaRPr>
          </a:p>
        </p:txBody>
      </p:sp>
      <p:cxnSp>
        <p:nvCxnSpPr>
          <p:cNvPr id="73" name="直接箭头连接符 72">
            <a:extLst>
              <a:ext uri="{FF2B5EF4-FFF2-40B4-BE49-F238E27FC236}">
                <a16:creationId xmlns:a16="http://schemas.microsoft.com/office/drawing/2014/main" id="{9CEE4C6D-2D76-4D73-9AD0-C85C09CFE802}"/>
              </a:ext>
            </a:extLst>
          </p:cNvPr>
          <p:cNvCxnSpPr/>
          <p:nvPr/>
        </p:nvCxnSpPr>
        <p:spPr bwMode="auto">
          <a:xfrm flipV="1">
            <a:off x="4262356" y="2528783"/>
            <a:ext cx="0" cy="680089"/>
          </a:xfrm>
          <a:prstGeom prst="straightConnector1">
            <a:avLst/>
          </a:prstGeom>
          <a:solidFill>
            <a:srgbClr val="99CC99"/>
          </a:solidFill>
          <a:ln w="15875" cap="flat" cmpd="sng" algn="ctr">
            <a:solidFill>
              <a:srgbClr val="C00000"/>
            </a:solidFill>
            <a:prstDash val="solid"/>
            <a:round/>
            <a:headEnd type="none" w="med" len="med"/>
            <a:tailEnd type="stealth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4" name="文本框 73">
            <a:extLst>
              <a:ext uri="{FF2B5EF4-FFF2-40B4-BE49-F238E27FC236}">
                <a16:creationId xmlns:a16="http://schemas.microsoft.com/office/drawing/2014/main" id="{7AC7965E-3133-4011-9160-A9ADED0E9AF6}"/>
              </a:ext>
            </a:extLst>
          </p:cNvPr>
          <p:cNvSpPr txBox="1"/>
          <p:nvPr/>
        </p:nvSpPr>
        <p:spPr>
          <a:xfrm>
            <a:off x="8066887" y="3248271"/>
            <a:ext cx="9529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RF frequency</a:t>
            </a:r>
            <a:endParaRPr lang="zh-CN" altLang="en-US" sz="1400" kern="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5" name="文本框 74">
            <a:extLst>
              <a:ext uri="{FF2B5EF4-FFF2-40B4-BE49-F238E27FC236}">
                <a16:creationId xmlns:a16="http://schemas.microsoft.com/office/drawing/2014/main" id="{DB01C5CB-2218-4A22-9DB2-6D49A1B670C1}"/>
              </a:ext>
            </a:extLst>
          </p:cNvPr>
          <p:cNvSpPr txBox="1"/>
          <p:nvPr/>
        </p:nvSpPr>
        <p:spPr>
          <a:xfrm>
            <a:off x="3098174" y="1960125"/>
            <a:ext cx="880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RF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spectra</a:t>
            </a:r>
            <a:endParaRPr lang="zh-CN" altLang="en-US" sz="1400" kern="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6" name="梯形 75">
            <a:extLst>
              <a:ext uri="{FF2B5EF4-FFF2-40B4-BE49-F238E27FC236}">
                <a16:creationId xmlns:a16="http://schemas.microsoft.com/office/drawing/2014/main" id="{1B50D67E-60E6-4C49-B035-C4013AE7D5E0}"/>
              </a:ext>
            </a:extLst>
          </p:cNvPr>
          <p:cNvSpPr/>
          <p:nvPr/>
        </p:nvSpPr>
        <p:spPr bwMode="auto">
          <a:xfrm>
            <a:off x="6180267" y="2854312"/>
            <a:ext cx="493815" cy="354560"/>
          </a:xfrm>
          <a:prstGeom prst="trapezoid">
            <a:avLst/>
          </a:prstGeom>
          <a:solidFill>
            <a:srgbClr val="99CC99">
              <a:lumMod val="75000"/>
            </a:srgbClr>
          </a:solidFill>
          <a:ln>
            <a:noFill/>
          </a:ln>
        </p:spPr>
        <p:txBody>
          <a:bodyPr wrap="none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Times" panose="02020603050405020304" pitchFamily="18" charset="0"/>
            </a:endParaRPr>
          </a:p>
        </p:txBody>
      </p:sp>
      <p:sp>
        <p:nvSpPr>
          <p:cNvPr id="77" name="文本框 76">
            <a:extLst>
              <a:ext uri="{FF2B5EF4-FFF2-40B4-BE49-F238E27FC236}">
                <a16:creationId xmlns:a16="http://schemas.microsoft.com/office/drawing/2014/main" id="{ED7CA20B-514E-45C1-B1AF-BE10B24951AC}"/>
              </a:ext>
            </a:extLst>
          </p:cNvPr>
          <p:cNvSpPr txBox="1"/>
          <p:nvPr/>
        </p:nvSpPr>
        <p:spPr>
          <a:xfrm>
            <a:off x="3924473" y="3234514"/>
            <a:ext cx="880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Sub-6G</a:t>
            </a:r>
            <a:endParaRPr lang="zh-CN" altLang="en-US" sz="1400" kern="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8" name="文本框 77">
            <a:extLst>
              <a:ext uri="{FF2B5EF4-FFF2-40B4-BE49-F238E27FC236}">
                <a16:creationId xmlns:a16="http://schemas.microsoft.com/office/drawing/2014/main" id="{6F1F4DE2-B124-4B40-A6AE-02F3E9A76EC3}"/>
              </a:ext>
            </a:extLst>
          </p:cNvPr>
          <p:cNvSpPr txBox="1"/>
          <p:nvPr/>
        </p:nvSpPr>
        <p:spPr>
          <a:xfrm>
            <a:off x="5003421" y="3241074"/>
            <a:ext cx="880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New mid-band</a:t>
            </a:r>
            <a:endParaRPr lang="zh-CN" altLang="en-US" sz="1400" kern="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9" name="文本框 78">
            <a:extLst>
              <a:ext uri="{FF2B5EF4-FFF2-40B4-BE49-F238E27FC236}">
                <a16:creationId xmlns:a16="http://schemas.microsoft.com/office/drawing/2014/main" id="{F42B3223-D7F2-4D7A-8CEB-8471E1ECFF83}"/>
              </a:ext>
            </a:extLst>
          </p:cNvPr>
          <p:cNvSpPr txBox="1"/>
          <p:nvPr/>
        </p:nvSpPr>
        <p:spPr>
          <a:xfrm>
            <a:off x="5986910" y="3241074"/>
            <a:ext cx="880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 err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mmWave</a:t>
            </a:r>
            <a:endParaRPr lang="zh-CN" altLang="en-US" sz="1400" kern="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0" name="梯形 79">
            <a:extLst>
              <a:ext uri="{FF2B5EF4-FFF2-40B4-BE49-F238E27FC236}">
                <a16:creationId xmlns:a16="http://schemas.microsoft.com/office/drawing/2014/main" id="{76187FE3-A156-4E0B-BBF5-EEED1EDC64D1}"/>
              </a:ext>
            </a:extLst>
          </p:cNvPr>
          <p:cNvSpPr/>
          <p:nvPr/>
        </p:nvSpPr>
        <p:spPr bwMode="auto">
          <a:xfrm>
            <a:off x="7152089" y="2854312"/>
            <a:ext cx="837109" cy="354560"/>
          </a:xfrm>
          <a:prstGeom prst="trapezoid">
            <a:avLst/>
          </a:prstGeom>
          <a:solidFill>
            <a:srgbClr val="C9A6E4"/>
          </a:solidFill>
          <a:ln>
            <a:noFill/>
          </a:ln>
        </p:spPr>
        <p:txBody>
          <a:bodyPr wrap="non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endParaRPr lang="zh-CN" altLang="en-US" sz="1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Times" panose="02020603050405020304" pitchFamily="18" charset="0"/>
            </a:endParaRPr>
          </a:p>
        </p:txBody>
      </p:sp>
      <p:sp>
        <p:nvSpPr>
          <p:cNvPr id="81" name="文本框 80">
            <a:extLst>
              <a:ext uri="{FF2B5EF4-FFF2-40B4-BE49-F238E27FC236}">
                <a16:creationId xmlns:a16="http://schemas.microsoft.com/office/drawing/2014/main" id="{2CDED918-1D5F-44C7-AD1D-D07B9B99F839}"/>
              </a:ext>
            </a:extLst>
          </p:cNvPr>
          <p:cNvSpPr txBox="1"/>
          <p:nvPr/>
        </p:nvSpPr>
        <p:spPr>
          <a:xfrm>
            <a:off x="7155694" y="3241716"/>
            <a:ext cx="880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THz</a:t>
            </a:r>
            <a:endParaRPr lang="zh-CN" altLang="en-US" sz="1400" kern="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2" name="文本框 81">
            <a:extLst>
              <a:ext uri="{FF2B5EF4-FFF2-40B4-BE49-F238E27FC236}">
                <a16:creationId xmlns:a16="http://schemas.microsoft.com/office/drawing/2014/main" id="{6DCEF806-B05B-4A7D-900D-D9886C6625B5}"/>
              </a:ext>
            </a:extLst>
          </p:cNvPr>
          <p:cNvSpPr txBox="1"/>
          <p:nvPr/>
        </p:nvSpPr>
        <p:spPr>
          <a:xfrm>
            <a:off x="3855135" y="2263709"/>
            <a:ext cx="880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LO</a:t>
            </a:r>
            <a:r>
              <a:rPr lang="en-US" altLang="zh-CN" sz="1600" kern="0" baseline="-25000" dirty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endParaRPr lang="zh-CN" altLang="en-US" sz="1400" kern="0" baseline="-25000" dirty="0">
              <a:solidFill>
                <a:srgbClr val="C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83" name="直接箭头连接符 82">
            <a:extLst>
              <a:ext uri="{FF2B5EF4-FFF2-40B4-BE49-F238E27FC236}">
                <a16:creationId xmlns:a16="http://schemas.microsoft.com/office/drawing/2014/main" id="{7407F159-AE30-47AF-B8D5-9BBB306D3DA3}"/>
              </a:ext>
            </a:extLst>
          </p:cNvPr>
          <p:cNvCxnSpPr/>
          <p:nvPr/>
        </p:nvCxnSpPr>
        <p:spPr bwMode="auto">
          <a:xfrm flipV="1">
            <a:off x="5196778" y="2520617"/>
            <a:ext cx="0" cy="680089"/>
          </a:xfrm>
          <a:prstGeom prst="straightConnector1">
            <a:avLst/>
          </a:prstGeom>
          <a:solidFill>
            <a:srgbClr val="99CC99"/>
          </a:solidFill>
          <a:ln w="15875" cap="flat" cmpd="sng" algn="ctr">
            <a:solidFill>
              <a:srgbClr val="FFC000"/>
            </a:solidFill>
            <a:prstDash val="solid"/>
            <a:round/>
            <a:headEnd type="none" w="med" len="med"/>
            <a:tailEnd type="stealth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4" name="文本框 83">
            <a:extLst>
              <a:ext uri="{FF2B5EF4-FFF2-40B4-BE49-F238E27FC236}">
                <a16:creationId xmlns:a16="http://schemas.microsoft.com/office/drawing/2014/main" id="{7C0D8AAD-FCFC-4DD9-B1C2-8181740C7996}"/>
              </a:ext>
            </a:extLst>
          </p:cNvPr>
          <p:cNvSpPr txBox="1"/>
          <p:nvPr/>
        </p:nvSpPr>
        <p:spPr>
          <a:xfrm>
            <a:off x="4780017" y="2285189"/>
            <a:ext cx="880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rgbClr val="FFC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LO</a:t>
            </a:r>
            <a:r>
              <a:rPr lang="en-US" altLang="zh-CN" sz="1600" kern="0" baseline="-25000" dirty="0">
                <a:solidFill>
                  <a:srgbClr val="FFC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endParaRPr lang="zh-CN" altLang="en-US" sz="1400" kern="0" baseline="-25000" dirty="0">
              <a:solidFill>
                <a:srgbClr val="FFC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85" name="直接箭头连接符 84">
            <a:extLst>
              <a:ext uri="{FF2B5EF4-FFF2-40B4-BE49-F238E27FC236}">
                <a16:creationId xmlns:a16="http://schemas.microsoft.com/office/drawing/2014/main" id="{F725EE57-1426-434B-9AB4-758FBAEB849F}"/>
              </a:ext>
            </a:extLst>
          </p:cNvPr>
          <p:cNvCxnSpPr/>
          <p:nvPr/>
        </p:nvCxnSpPr>
        <p:spPr bwMode="auto">
          <a:xfrm flipV="1">
            <a:off x="6167783" y="2528237"/>
            <a:ext cx="0" cy="680089"/>
          </a:xfrm>
          <a:prstGeom prst="straightConnector1">
            <a:avLst/>
          </a:prstGeom>
          <a:solidFill>
            <a:srgbClr val="99CC99"/>
          </a:solidFill>
          <a:ln w="15875" cap="flat" cmpd="sng" algn="ctr">
            <a:solidFill>
              <a:srgbClr val="99CC99">
                <a:lumMod val="75000"/>
              </a:srgbClr>
            </a:solidFill>
            <a:prstDash val="solid"/>
            <a:round/>
            <a:headEnd type="none" w="med" len="med"/>
            <a:tailEnd type="stealth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6" name="文本框 85">
            <a:extLst>
              <a:ext uri="{FF2B5EF4-FFF2-40B4-BE49-F238E27FC236}">
                <a16:creationId xmlns:a16="http://schemas.microsoft.com/office/drawing/2014/main" id="{0D18C775-F83B-495D-9B5F-E3B16187AAB2}"/>
              </a:ext>
            </a:extLst>
          </p:cNvPr>
          <p:cNvSpPr txBox="1"/>
          <p:nvPr/>
        </p:nvSpPr>
        <p:spPr>
          <a:xfrm>
            <a:off x="5733488" y="2285567"/>
            <a:ext cx="880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rgbClr val="5DAE5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LO</a:t>
            </a:r>
            <a:r>
              <a:rPr lang="en-US" altLang="zh-CN" sz="1600" kern="0" baseline="-25000" dirty="0">
                <a:solidFill>
                  <a:srgbClr val="5DAE5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endParaRPr lang="zh-CN" altLang="en-US" sz="1400" kern="0" baseline="-25000" dirty="0">
              <a:solidFill>
                <a:srgbClr val="5DAE5D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87" name="直接箭头连接符 86">
            <a:extLst>
              <a:ext uri="{FF2B5EF4-FFF2-40B4-BE49-F238E27FC236}">
                <a16:creationId xmlns:a16="http://schemas.microsoft.com/office/drawing/2014/main" id="{80F95016-C0AF-4555-88C6-027F0C95C7C6}"/>
              </a:ext>
            </a:extLst>
          </p:cNvPr>
          <p:cNvCxnSpPr/>
          <p:nvPr/>
        </p:nvCxnSpPr>
        <p:spPr bwMode="auto">
          <a:xfrm flipV="1">
            <a:off x="7145410" y="2520617"/>
            <a:ext cx="0" cy="680089"/>
          </a:xfrm>
          <a:prstGeom prst="straightConnector1">
            <a:avLst/>
          </a:prstGeom>
          <a:solidFill>
            <a:srgbClr val="99CC99"/>
          </a:solidFill>
          <a:ln w="15875" cap="flat" cmpd="sng" algn="ctr">
            <a:solidFill>
              <a:srgbClr val="C9A6E4"/>
            </a:solidFill>
            <a:prstDash val="solid"/>
            <a:round/>
            <a:headEnd type="none" w="med" len="med"/>
            <a:tailEnd type="stealth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8" name="文本框 87">
            <a:extLst>
              <a:ext uri="{FF2B5EF4-FFF2-40B4-BE49-F238E27FC236}">
                <a16:creationId xmlns:a16="http://schemas.microsoft.com/office/drawing/2014/main" id="{D741730A-8250-418A-8604-3DF358689936}"/>
              </a:ext>
            </a:extLst>
          </p:cNvPr>
          <p:cNvSpPr txBox="1"/>
          <p:nvPr/>
        </p:nvSpPr>
        <p:spPr>
          <a:xfrm>
            <a:off x="6715430" y="2297801"/>
            <a:ext cx="880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rgbClr val="C9A6E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LO</a:t>
            </a:r>
            <a:r>
              <a:rPr lang="en-US" altLang="zh-CN" sz="1600" kern="0" baseline="-25000" dirty="0">
                <a:solidFill>
                  <a:srgbClr val="C9A6E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endParaRPr lang="zh-CN" altLang="en-US" sz="1400" kern="0" baseline="-25000" dirty="0">
              <a:solidFill>
                <a:srgbClr val="C9A6E4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89" name="直接箭头连接符 88">
            <a:extLst>
              <a:ext uri="{FF2B5EF4-FFF2-40B4-BE49-F238E27FC236}">
                <a16:creationId xmlns:a16="http://schemas.microsoft.com/office/drawing/2014/main" id="{3D8BFAE0-F7F4-46D9-A2E1-B797589E8800}"/>
              </a:ext>
            </a:extLst>
          </p:cNvPr>
          <p:cNvCxnSpPr/>
          <p:nvPr/>
        </p:nvCxnSpPr>
        <p:spPr bwMode="auto">
          <a:xfrm>
            <a:off x="4072976" y="5016399"/>
            <a:ext cx="3767062" cy="0"/>
          </a:xfrm>
          <a:prstGeom prst="straightConnector1">
            <a:avLst/>
          </a:prstGeom>
          <a:solidFill>
            <a:srgbClr val="99CC99"/>
          </a:solidFill>
          <a:ln w="15875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0" name="梯形 89">
            <a:extLst>
              <a:ext uri="{FF2B5EF4-FFF2-40B4-BE49-F238E27FC236}">
                <a16:creationId xmlns:a16="http://schemas.microsoft.com/office/drawing/2014/main" id="{21589245-56FF-4C1F-97FF-8C0F6094C736}"/>
              </a:ext>
            </a:extLst>
          </p:cNvPr>
          <p:cNvSpPr/>
          <p:nvPr/>
        </p:nvSpPr>
        <p:spPr bwMode="auto">
          <a:xfrm>
            <a:off x="4995100" y="3080521"/>
            <a:ext cx="940197" cy="128112"/>
          </a:xfrm>
          <a:prstGeom prst="trapezoid">
            <a:avLst/>
          </a:prstGeom>
          <a:solidFill>
            <a:srgbClr val="FFC000">
              <a:alpha val="25000"/>
            </a:srgbClr>
          </a:solidFill>
          <a:ln>
            <a:noFill/>
          </a:ln>
        </p:spPr>
        <p:txBody>
          <a:bodyPr wrap="non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endParaRPr lang="zh-CN" altLang="en-US" sz="1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Times" panose="02020603050405020304" pitchFamily="18" charset="0"/>
            </a:endParaRPr>
          </a:p>
        </p:txBody>
      </p:sp>
      <p:sp>
        <p:nvSpPr>
          <p:cNvPr id="91" name="梯形 90">
            <a:extLst>
              <a:ext uri="{FF2B5EF4-FFF2-40B4-BE49-F238E27FC236}">
                <a16:creationId xmlns:a16="http://schemas.microsoft.com/office/drawing/2014/main" id="{46A1429B-3D54-4FE7-B300-1B3D376E3B5E}"/>
              </a:ext>
            </a:extLst>
          </p:cNvPr>
          <p:cNvSpPr/>
          <p:nvPr/>
        </p:nvSpPr>
        <p:spPr bwMode="auto">
          <a:xfrm>
            <a:off x="6896469" y="3071315"/>
            <a:ext cx="1300237" cy="141626"/>
          </a:xfrm>
          <a:prstGeom prst="trapezoid">
            <a:avLst/>
          </a:prstGeom>
          <a:solidFill>
            <a:srgbClr val="C9A6E4">
              <a:alpha val="35000"/>
            </a:srgbClr>
          </a:solidFill>
          <a:ln>
            <a:noFill/>
          </a:ln>
        </p:spPr>
        <p:txBody>
          <a:bodyPr wrap="non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endParaRPr lang="zh-CN" altLang="en-US" sz="1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Times" panose="02020603050405020304" pitchFamily="18" charset="0"/>
            </a:endParaRPr>
          </a:p>
        </p:txBody>
      </p:sp>
      <p:cxnSp>
        <p:nvCxnSpPr>
          <p:cNvPr id="92" name="直接连接符 91">
            <a:extLst>
              <a:ext uri="{FF2B5EF4-FFF2-40B4-BE49-F238E27FC236}">
                <a16:creationId xmlns:a16="http://schemas.microsoft.com/office/drawing/2014/main" id="{2DF4C9DA-428F-4B5B-8B59-AC00299F6224}"/>
              </a:ext>
            </a:extLst>
          </p:cNvPr>
          <p:cNvCxnSpPr/>
          <p:nvPr/>
        </p:nvCxnSpPr>
        <p:spPr bwMode="auto">
          <a:xfrm flipV="1">
            <a:off x="8140795" y="2683082"/>
            <a:ext cx="109613" cy="343204"/>
          </a:xfrm>
          <a:prstGeom prst="line">
            <a:avLst/>
          </a:prstGeom>
          <a:solidFill>
            <a:srgbClr val="99CC99"/>
          </a:solidFill>
          <a:ln w="9525" cap="flat" cmpd="sng" algn="ctr">
            <a:solidFill>
              <a:srgbClr val="7030A0"/>
            </a:solidFill>
            <a:prstDash val="solid"/>
            <a:round/>
            <a:headEnd type="stealth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3" name="文本框 92">
            <a:extLst>
              <a:ext uri="{FF2B5EF4-FFF2-40B4-BE49-F238E27FC236}">
                <a16:creationId xmlns:a16="http://schemas.microsoft.com/office/drawing/2014/main" id="{A6EA6852-23B5-4AC5-8CEC-0853F266DD07}"/>
              </a:ext>
            </a:extLst>
          </p:cNvPr>
          <p:cNvSpPr txBox="1"/>
          <p:nvPr/>
        </p:nvSpPr>
        <p:spPr>
          <a:xfrm>
            <a:off x="7573261" y="2025811"/>
            <a:ext cx="137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kern="0" dirty="0">
                <a:solidFill>
                  <a:srgbClr val="954FC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Blackbody radiation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kern="0" dirty="0">
                <a:solidFill>
                  <a:srgbClr val="954FC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(BBR) noise floor</a:t>
            </a:r>
            <a:endParaRPr lang="zh-CN" altLang="en-US" sz="1200" kern="0" dirty="0">
              <a:solidFill>
                <a:srgbClr val="954FC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4" name="文本框 93">
            <a:extLst>
              <a:ext uri="{FF2B5EF4-FFF2-40B4-BE49-F238E27FC236}">
                <a16:creationId xmlns:a16="http://schemas.microsoft.com/office/drawing/2014/main" id="{714423D7-B18B-4419-B696-78D171D89F37}"/>
              </a:ext>
            </a:extLst>
          </p:cNvPr>
          <p:cNvSpPr txBox="1"/>
          <p:nvPr/>
        </p:nvSpPr>
        <p:spPr>
          <a:xfrm>
            <a:off x="7604854" y="4855946"/>
            <a:ext cx="9529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IF frequency</a:t>
            </a:r>
            <a:endParaRPr lang="zh-CN" altLang="en-US" sz="1400" kern="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95" name="直接箭头连接符 94">
            <a:extLst>
              <a:ext uri="{FF2B5EF4-FFF2-40B4-BE49-F238E27FC236}">
                <a16:creationId xmlns:a16="http://schemas.microsoft.com/office/drawing/2014/main" id="{3843395F-0DF8-49B8-A633-835101A7C6B0}"/>
              </a:ext>
            </a:extLst>
          </p:cNvPr>
          <p:cNvCxnSpPr/>
          <p:nvPr/>
        </p:nvCxnSpPr>
        <p:spPr bwMode="auto">
          <a:xfrm flipV="1">
            <a:off x="4326667" y="3963992"/>
            <a:ext cx="0" cy="1314017"/>
          </a:xfrm>
          <a:prstGeom prst="straightConnector1">
            <a:avLst/>
          </a:prstGeom>
          <a:solidFill>
            <a:srgbClr val="99CC99"/>
          </a:solidFill>
          <a:ln w="15875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6" name="文本框 95">
            <a:extLst>
              <a:ext uri="{FF2B5EF4-FFF2-40B4-BE49-F238E27FC236}">
                <a16:creationId xmlns:a16="http://schemas.microsoft.com/office/drawing/2014/main" id="{D04EBEB7-9331-4D11-968B-640EDF8C4193}"/>
              </a:ext>
            </a:extLst>
          </p:cNvPr>
          <p:cNvSpPr txBox="1"/>
          <p:nvPr/>
        </p:nvSpPr>
        <p:spPr>
          <a:xfrm>
            <a:off x="3516997" y="3922309"/>
            <a:ext cx="880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IF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spectra</a:t>
            </a:r>
            <a:endParaRPr lang="zh-CN" altLang="en-US" sz="1400" kern="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7" name="梯形 96">
            <a:extLst>
              <a:ext uri="{FF2B5EF4-FFF2-40B4-BE49-F238E27FC236}">
                <a16:creationId xmlns:a16="http://schemas.microsoft.com/office/drawing/2014/main" id="{0AC7AB77-59B8-4FB6-9E98-5A363D76ECF9}"/>
              </a:ext>
            </a:extLst>
          </p:cNvPr>
          <p:cNvSpPr/>
          <p:nvPr/>
        </p:nvSpPr>
        <p:spPr bwMode="auto">
          <a:xfrm>
            <a:off x="4962896" y="4928693"/>
            <a:ext cx="982028" cy="80856"/>
          </a:xfrm>
          <a:prstGeom prst="trapezoid">
            <a:avLst/>
          </a:prstGeom>
          <a:solidFill>
            <a:srgbClr val="C00000">
              <a:alpha val="25000"/>
            </a:srgbClr>
          </a:solidFill>
          <a:ln>
            <a:noFill/>
          </a:ln>
        </p:spPr>
        <p:txBody>
          <a:bodyPr wrap="non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endParaRPr lang="zh-CN" altLang="en-US" sz="1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Times" panose="02020603050405020304" pitchFamily="18" charset="0"/>
            </a:endParaRPr>
          </a:p>
        </p:txBody>
      </p:sp>
      <p:sp>
        <p:nvSpPr>
          <p:cNvPr id="98" name="梯形 97">
            <a:extLst>
              <a:ext uri="{FF2B5EF4-FFF2-40B4-BE49-F238E27FC236}">
                <a16:creationId xmlns:a16="http://schemas.microsoft.com/office/drawing/2014/main" id="{6E997204-8D1B-4FD3-92A5-918B70F8A483}"/>
              </a:ext>
            </a:extLst>
          </p:cNvPr>
          <p:cNvSpPr/>
          <p:nvPr/>
        </p:nvSpPr>
        <p:spPr bwMode="auto">
          <a:xfrm>
            <a:off x="4839491" y="4908005"/>
            <a:ext cx="1774524" cy="107292"/>
          </a:xfrm>
          <a:prstGeom prst="trapezoid">
            <a:avLst/>
          </a:prstGeom>
          <a:solidFill>
            <a:srgbClr val="99CC99">
              <a:lumMod val="75000"/>
              <a:alpha val="40000"/>
            </a:srgbClr>
          </a:solidFill>
          <a:ln>
            <a:noFill/>
          </a:ln>
        </p:spPr>
        <p:txBody>
          <a:bodyPr wrap="none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Times" panose="02020603050405020304" pitchFamily="18" charset="0"/>
            </a:endParaRPr>
          </a:p>
        </p:txBody>
      </p:sp>
      <p:sp>
        <p:nvSpPr>
          <p:cNvPr id="99" name="梯形 98">
            <a:extLst>
              <a:ext uri="{FF2B5EF4-FFF2-40B4-BE49-F238E27FC236}">
                <a16:creationId xmlns:a16="http://schemas.microsoft.com/office/drawing/2014/main" id="{AC23F8DB-BBAB-47E8-8E85-19E9AAAA86D4}"/>
              </a:ext>
            </a:extLst>
          </p:cNvPr>
          <p:cNvSpPr/>
          <p:nvPr/>
        </p:nvSpPr>
        <p:spPr bwMode="auto">
          <a:xfrm>
            <a:off x="5077583" y="4879634"/>
            <a:ext cx="1202918" cy="130206"/>
          </a:xfrm>
          <a:prstGeom prst="trapezoid">
            <a:avLst/>
          </a:prstGeom>
          <a:solidFill>
            <a:srgbClr val="FFC000">
              <a:alpha val="25000"/>
            </a:srgbClr>
          </a:solidFill>
          <a:ln>
            <a:noFill/>
          </a:ln>
        </p:spPr>
        <p:txBody>
          <a:bodyPr wrap="non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endParaRPr lang="zh-CN" altLang="en-US" sz="1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Times" panose="02020603050405020304" pitchFamily="18" charset="0"/>
            </a:endParaRPr>
          </a:p>
        </p:txBody>
      </p:sp>
      <p:sp>
        <p:nvSpPr>
          <p:cNvPr id="100" name="梯形 99">
            <a:extLst>
              <a:ext uri="{FF2B5EF4-FFF2-40B4-BE49-F238E27FC236}">
                <a16:creationId xmlns:a16="http://schemas.microsoft.com/office/drawing/2014/main" id="{613A62CC-8613-4D82-AC67-D97F357C1E55}"/>
              </a:ext>
            </a:extLst>
          </p:cNvPr>
          <p:cNvSpPr/>
          <p:nvPr/>
        </p:nvSpPr>
        <p:spPr bwMode="auto">
          <a:xfrm>
            <a:off x="5029929" y="4822177"/>
            <a:ext cx="1697309" cy="186561"/>
          </a:xfrm>
          <a:prstGeom prst="trapezoid">
            <a:avLst/>
          </a:prstGeom>
          <a:solidFill>
            <a:srgbClr val="C9A6E4">
              <a:alpha val="35000"/>
            </a:srgbClr>
          </a:solidFill>
          <a:ln>
            <a:noFill/>
          </a:ln>
        </p:spPr>
        <p:txBody>
          <a:bodyPr wrap="non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endParaRPr lang="zh-CN" altLang="en-US" sz="1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Times" panose="02020603050405020304" pitchFamily="18" charset="0"/>
            </a:endParaRPr>
          </a:p>
        </p:txBody>
      </p:sp>
      <p:cxnSp>
        <p:nvCxnSpPr>
          <p:cNvPr id="101" name="直接连接符 100">
            <a:extLst>
              <a:ext uri="{FF2B5EF4-FFF2-40B4-BE49-F238E27FC236}">
                <a16:creationId xmlns:a16="http://schemas.microsoft.com/office/drawing/2014/main" id="{B3E44D5E-77A1-45D8-AC2C-1A5DE1E560F6}"/>
              </a:ext>
            </a:extLst>
          </p:cNvPr>
          <p:cNvCxnSpPr>
            <a:cxnSpLocks/>
          </p:cNvCxnSpPr>
          <p:nvPr/>
        </p:nvCxnSpPr>
        <p:spPr bwMode="auto">
          <a:xfrm flipV="1">
            <a:off x="6503872" y="4814131"/>
            <a:ext cx="542035" cy="88793"/>
          </a:xfrm>
          <a:prstGeom prst="line">
            <a:avLst/>
          </a:prstGeom>
          <a:solidFill>
            <a:srgbClr val="99CC99"/>
          </a:solidFill>
          <a:ln w="9525" cap="flat" cmpd="sng" algn="ctr">
            <a:solidFill>
              <a:srgbClr val="7030A0"/>
            </a:solidFill>
            <a:prstDash val="solid"/>
            <a:round/>
            <a:headEnd type="stealth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2" name="文本框 101">
            <a:extLst>
              <a:ext uri="{FF2B5EF4-FFF2-40B4-BE49-F238E27FC236}">
                <a16:creationId xmlns:a16="http://schemas.microsoft.com/office/drawing/2014/main" id="{D4524CC1-FD8F-4C64-962E-9E6B40AA4243}"/>
              </a:ext>
            </a:extLst>
          </p:cNvPr>
          <p:cNvSpPr txBox="1"/>
          <p:nvPr/>
        </p:nvSpPr>
        <p:spPr>
          <a:xfrm>
            <a:off x="6949893" y="4543374"/>
            <a:ext cx="11342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kern="0" dirty="0">
                <a:solidFill>
                  <a:srgbClr val="954FC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Superimposed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kern="0" dirty="0">
                <a:solidFill>
                  <a:srgbClr val="954FC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BBR noise</a:t>
            </a:r>
            <a:endParaRPr lang="zh-CN" altLang="en-US" sz="1200" kern="0" dirty="0">
              <a:solidFill>
                <a:srgbClr val="954FC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3" name="下箭头 22 3 1 2">
            <a:extLst>
              <a:ext uri="{FF2B5EF4-FFF2-40B4-BE49-F238E27FC236}">
                <a16:creationId xmlns:a16="http://schemas.microsoft.com/office/drawing/2014/main" id="{D527BCE8-D764-49CE-9CFB-AA5087A973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22652" y="3740917"/>
            <a:ext cx="123452" cy="517481"/>
          </a:xfrm>
          <a:prstGeom prst="downArrow">
            <a:avLst>
              <a:gd name="adj1" fmla="val 36862"/>
              <a:gd name="adj2" fmla="val 99736"/>
            </a:avLst>
          </a:prstGeom>
          <a:gradFill>
            <a:gsLst>
              <a:gs pos="0">
                <a:srgbClr val="FFC000"/>
              </a:gs>
              <a:gs pos="52000">
                <a:srgbClr val="FFC000"/>
              </a:gs>
              <a:gs pos="100000">
                <a:srgbClr val="FFFFFF"/>
              </a:gs>
              <a:gs pos="0">
                <a:srgbClr val="FFC000"/>
              </a:gs>
            </a:gsLst>
            <a:lin ang="16200000" scaled="1"/>
          </a:gradFill>
          <a:ln>
            <a:noFill/>
          </a:ln>
        </p:spPr>
        <p:txBody>
          <a:bodyPr wrap="none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4" name="下箭头 22 3 1 2">
            <a:extLst>
              <a:ext uri="{FF2B5EF4-FFF2-40B4-BE49-F238E27FC236}">
                <a16:creationId xmlns:a16="http://schemas.microsoft.com/office/drawing/2014/main" id="{8DDBCCE7-2E30-41FB-B776-D8646224B285}"/>
              </a:ext>
            </a:extLst>
          </p:cNvPr>
          <p:cNvSpPr>
            <a:spLocks noChangeArrowheads="1"/>
          </p:cNvSpPr>
          <p:nvPr/>
        </p:nvSpPr>
        <p:spPr bwMode="auto">
          <a:xfrm rot="19882369">
            <a:off x="4701856" y="3606581"/>
            <a:ext cx="133928" cy="669400"/>
          </a:xfrm>
          <a:prstGeom prst="downArrow">
            <a:avLst>
              <a:gd name="adj1" fmla="val 36862"/>
              <a:gd name="adj2" fmla="val 99736"/>
            </a:avLst>
          </a:prstGeom>
          <a:gradFill>
            <a:gsLst>
              <a:gs pos="0">
                <a:srgbClr val="C00000"/>
              </a:gs>
              <a:gs pos="52000">
                <a:srgbClr val="C00000"/>
              </a:gs>
              <a:gs pos="100000">
                <a:srgbClr val="FFFFFF"/>
              </a:gs>
              <a:gs pos="0">
                <a:srgbClr val="C00000"/>
              </a:gs>
            </a:gsLst>
            <a:lin ang="16200000" scaled="1"/>
          </a:gradFill>
          <a:ln>
            <a:noFill/>
          </a:ln>
        </p:spPr>
        <p:txBody>
          <a:bodyPr wrap="none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5" name="下箭头 22 3 1 2">
            <a:extLst>
              <a:ext uri="{FF2B5EF4-FFF2-40B4-BE49-F238E27FC236}">
                <a16:creationId xmlns:a16="http://schemas.microsoft.com/office/drawing/2014/main" id="{BCF240D7-A173-4E02-AD91-8C908C52DC07}"/>
              </a:ext>
            </a:extLst>
          </p:cNvPr>
          <p:cNvSpPr>
            <a:spLocks noChangeArrowheads="1"/>
          </p:cNvSpPr>
          <p:nvPr/>
        </p:nvSpPr>
        <p:spPr bwMode="auto">
          <a:xfrm rot="1828004">
            <a:off x="6170502" y="3613815"/>
            <a:ext cx="133928" cy="669400"/>
          </a:xfrm>
          <a:prstGeom prst="downArrow">
            <a:avLst>
              <a:gd name="adj1" fmla="val 36862"/>
              <a:gd name="adj2" fmla="val 99736"/>
            </a:avLst>
          </a:prstGeom>
          <a:gradFill>
            <a:gsLst>
              <a:gs pos="0">
                <a:srgbClr val="C00000"/>
              </a:gs>
              <a:gs pos="52000">
                <a:srgbClr val="99CC99">
                  <a:lumMod val="75000"/>
                </a:srgbClr>
              </a:gs>
              <a:gs pos="100000">
                <a:srgbClr val="FFFFFF"/>
              </a:gs>
              <a:gs pos="0">
                <a:srgbClr val="99CC99">
                  <a:lumMod val="75000"/>
                </a:srgbClr>
              </a:gs>
            </a:gsLst>
            <a:lin ang="16200000" scaled="1"/>
          </a:gradFill>
          <a:ln>
            <a:noFill/>
          </a:ln>
        </p:spPr>
        <p:txBody>
          <a:bodyPr wrap="none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6" name="下箭头 22 3 1 2">
            <a:extLst>
              <a:ext uri="{FF2B5EF4-FFF2-40B4-BE49-F238E27FC236}">
                <a16:creationId xmlns:a16="http://schemas.microsoft.com/office/drawing/2014/main" id="{78C8AD68-1A3B-45E9-A119-56BCB076396C}"/>
              </a:ext>
            </a:extLst>
          </p:cNvPr>
          <p:cNvSpPr>
            <a:spLocks noChangeArrowheads="1"/>
          </p:cNvSpPr>
          <p:nvPr/>
        </p:nvSpPr>
        <p:spPr bwMode="auto">
          <a:xfrm rot="3119284">
            <a:off x="6883034" y="3454030"/>
            <a:ext cx="137650" cy="946821"/>
          </a:xfrm>
          <a:prstGeom prst="downArrow">
            <a:avLst>
              <a:gd name="adj1" fmla="val 36862"/>
              <a:gd name="adj2" fmla="val 99736"/>
            </a:avLst>
          </a:prstGeom>
          <a:gradFill>
            <a:gsLst>
              <a:gs pos="0">
                <a:srgbClr val="954FC9"/>
              </a:gs>
              <a:gs pos="52000">
                <a:srgbClr val="954FC9"/>
              </a:gs>
              <a:gs pos="100000">
                <a:srgbClr val="FFFFFF"/>
              </a:gs>
              <a:gs pos="0">
                <a:srgbClr val="954FC9"/>
              </a:gs>
            </a:gsLst>
            <a:lin ang="16200000" scaled="1"/>
          </a:gradFill>
          <a:ln>
            <a:noFill/>
          </a:ln>
        </p:spPr>
        <p:txBody>
          <a:bodyPr wrap="none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107" name="直接连接符 106">
            <a:extLst>
              <a:ext uri="{FF2B5EF4-FFF2-40B4-BE49-F238E27FC236}">
                <a16:creationId xmlns:a16="http://schemas.microsoft.com/office/drawing/2014/main" id="{B576552C-D29F-406D-B15E-12DC9D8BDB06}"/>
              </a:ext>
            </a:extLst>
          </p:cNvPr>
          <p:cNvCxnSpPr>
            <a:cxnSpLocks/>
          </p:cNvCxnSpPr>
          <p:nvPr/>
        </p:nvCxnSpPr>
        <p:spPr bwMode="auto">
          <a:xfrm flipV="1">
            <a:off x="6401109" y="4450148"/>
            <a:ext cx="690205" cy="183202"/>
          </a:xfrm>
          <a:prstGeom prst="line">
            <a:avLst/>
          </a:prstGeom>
          <a:solidFill>
            <a:srgbClr val="99CC99"/>
          </a:solidFill>
          <a:ln w="9525" cap="flat" cmpd="sng" algn="ctr">
            <a:solidFill>
              <a:srgbClr val="00BCB8"/>
            </a:solidFill>
            <a:prstDash val="solid"/>
            <a:round/>
            <a:headEnd type="stealth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8" name="文本框 107">
            <a:extLst>
              <a:ext uri="{FF2B5EF4-FFF2-40B4-BE49-F238E27FC236}">
                <a16:creationId xmlns:a16="http://schemas.microsoft.com/office/drawing/2014/main" id="{7E9087DA-D385-4A3C-A26C-8DE98F394CDA}"/>
              </a:ext>
            </a:extLst>
          </p:cNvPr>
          <p:cNvSpPr txBox="1"/>
          <p:nvPr/>
        </p:nvSpPr>
        <p:spPr>
          <a:xfrm>
            <a:off x="6927440" y="4186550"/>
            <a:ext cx="1134299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kern="0" dirty="0">
                <a:solidFill>
                  <a:srgbClr val="00BCB8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Superimposed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kern="0" dirty="0">
                <a:solidFill>
                  <a:srgbClr val="00BCB8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IF signal</a:t>
            </a:r>
            <a:endParaRPr lang="zh-CN" altLang="en-US" sz="1200" kern="0" dirty="0">
              <a:solidFill>
                <a:srgbClr val="00BCB8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9" name="文本框 108">
            <a:extLst>
              <a:ext uri="{FF2B5EF4-FFF2-40B4-BE49-F238E27FC236}">
                <a16:creationId xmlns:a16="http://schemas.microsoft.com/office/drawing/2014/main" id="{572099D9-888F-4478-A65C-9441705808D6}"/>
              </a:ext>
            </a:extLst>
          </p:cNvPr>
          <p:cNvSpPr txBox="1"/>
          <p:nvPr/>
        </p:nvSpPr>
        <p:spPr>
          <a:xfrm>
            <a:off x="4532715" y="3764294"/>
            <a:ext cx="880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en-US" altLang="zh-CN" sz="1600" kern="0" baseline="-25000" dirty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q,1</a:t>
            </a:r>
            <a:endParaRPr lang="zh-CN" altLang="en-US" sz="1400" kern="0" baseline="-25000" dirty="0">
              <a:solidFill>
                <a:srgbClr val="C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10" name="文本框 109">
            <a:extLst>
              <a:ext uri="{FF2B5EF4-FFF2-40B4-BE49-F238E27FC236}">
                <a16:creationId xmlns:a16="http://schemas.microsoft.com/office/drawing/2014/main" id="{63C88DEA-0781-48C0-9956-BB4A8306DCC4}"/>
              </a:ext>
            </a:extLst>
          </p:cNvPr>
          <p:cNvSpPr txBox="1"/>
          <p:nvPr/>
        </p:nvSpPr>
        <p:spPr>
          <a:xfrm>
            <a:off x="5223475" y="3787558"/>
            <a:ext cx="880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rgbClr val="FFC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en-US" altLang="zh-CN" sz="1600" kern="0" baseline="-25000" dirty="0">
                <a:solidFill>
                  <a:srgbClr val="FFC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q,2</a:t>
            </a:r>
            <a:endParaRPr lang="zh-CN" altLang="en-US" sz="1400" kern="0" baseline="-25000" dirty="0">
              <a:solidFill>
                <a:srgbClr val="FFC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11" name="文本框 110">
            <a:extLst>
              <a:ext uri="{FF2B5EF4-FFF2-40B4-BE49-F238E27FC236}">
                <a16:creationId xmlns:a16="http://schemas.microsoft.com/office/drawing/2014/main" id="{0B0113B8-2803-44A4-8BCB-6EC63A02D78C}"/>
              </a:ext>
            </a:extLst>
          </p:cNvPr>
          <p:cNvSpPr txBox="1"/>
          <p:nvPr/>
        </p:nvSpPr>
        <p:spPr>
          <a:xfrm>
            <a:off x="6005262" y="3771491"/>
            <a:ext cx="880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rgbClr val="5DAE5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en-US" altLang="zh-CN" sz="1600" kern="0" baseline="-25000" dirty="0">
                <a:solidFill>
                  <a:srgbClr val="5DAE5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q,3</a:t>
            </a:r>
            <a:endParaRPr lang="zh-CN" altLang="en-US" sz="1400" kern="0" baseline="-25000" dirty="0">
              <a:solidFill>
                <a:srgbClr val="5DAE5D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12" name="文本框 111">
            <a:extLst>
              <a:ext uri="{FF2B5EF4-FFF2-40B4-BE49-F238E27FC236}">
                <a16:creationId xmlns:a16="http://schemas.microsoft.com/office/drawing/2014/main" id="{775D20DD-6BF6-4F89-ADE4-F783F1545189}"/>
              </a:ext>
            </a:extLst>
          </p:cNvPr>
          <p:cNvSpPr txBox="1"/>
          <p:nvPr/>
        </p:nvSpPr>
        <p:spPr>
          <a:xfrm>
            <a:off x="6720472" y="3770030"/>
            <a:ext cx="880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rgbClr val="A66CD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en-US" altLang="zh-CN" sz="1600" kern="0" baseline="-25000" dirty="0">
                <a:solidFill>
                  <a:srgbClr val="A66CD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q,4</a:t>
            </a:r>
            <a:endParaRPr lang="zh-CN" altLang="en-US" sz="1400" kern="0" baseline="-25000" dirty="0">
              <a:solidFill>
                <a:srgbClr val="A66CD2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13" name="梯形 112">
            <a:extLst>
              <a:ext uri="{FF2B5EF4-FFF2-40B4-BE49-F238E27FC236}">
                <a16:creationId xmlns:a16="http://schemas.microsoft.com/office/drawing/2014/main" id="{473E7FBC-409E-420C-A7ED-DB416EFED6F4}"/>
              </a:ext>
            </a:extLst>
          </p:cNvPr>
          <p:cNvSpPr/>
          <p:nvPr/>
        </p:nvSpPr>
        <p:spPr bwMode="auto">
          <a:xfrm>
            <a:off x="5977138" y="3078571"/>
            <a:ext cx="879905" cy="132500"/>
          </a:xfrm>
          <a:prstGeom prst="trapezoid">
            <a:avLst/>
          </a:prstGeom>
          <a:solidFill>
            <a:srgbClr val="99CC99">
              <a:lumMod val="75000"/>
              <a:alpha val="40000"/>
            </a:srgbClr>
          </a:solidFill>
          <a:ln>
            <a:noFill/>
          </a:ln>
        </p:spPr>
        <p:txBody>
          <a:bodyPr wrap="none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Times" panose="02020603050405020304" pitchFamily="18" charset="0"/>
            </a:endParaRPr>
          </a:p>
        </p:txBody>
      </p:sp>
      <p:sp>
        <p:nvSpPr>
          <p:cNvPr id="114" name="梯形 113">
            <a:extLst>
              <a:ext uri="{FF2B5EF4-FFF2-40B4-BE49-F238E27FC236}">
                <a16:creationId xmlns:a16="http://schemas.microsoft.com/office/drawing/2014/main" id="{4434DFF7-FA92-4908-8223-074D48B3838B}"/>
              </a:ext>
            </a:extLst>
          </p:cNvPr>
          <p:cNvSpPr/>
          <p:nvPr/>
        </p:nvSpPr>
        <p:spPr bwMode="auto">
          <a:xfrm>
            <a:off x="3994300" y="3085602"/>
            <a:ext cx="719254" cy="127340"/>
          </a:xfrm>
          <a:prstGeom prst="trapezoid">
            <a:avLst/>
          </a:prstGeom>
          <a:solidFill>
            <a:srgbClr val="C00000">
              <a:alpha val="25000"/>
            </a:srgbClr>
          </a:solidFill>
          <a:ln>
            <a:noFill/>
          </a:ln>
        </p:spPr>
        <p:txBody>
          <a:bodyPr wrap="non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endParaRPr lang="zh-CN" altLang="en-US" sz="1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Times" panose="02020603050405020304" pitchFamily="18" charset="0"/>
            </a:endParaRPr>
          </a:p>
        </p:txBody>
      </p:sp>
      <p:sp>
        <p:nvSpPr>
          <p:cNvPr id="115" name="梯形 114">
            <a:extLst>
              <a:ext uri="{FF2B5EF4-FFF2-40B4-BE49-F238E27FC236}">
                <a16:creationId xmlns:a16="http://schemas.microsoft.com/office/drawing/2014/main" id="{3B6F09EC-88FD-4F58-850D-235EF270D08C}"/>
              </a:ext>
            </a:extLst>
          </p:cNvPr>
          <p:cNvSpPr/>
          <p:nvPr/>
        </p:nvSpPr>
        <p:spPr bwMode="auto">
          <a:xfrm>
            <a:off x="5234282" y="4655135"/>
            <a:ext cx="179085" cy="354560"/>
          </a:xfrm>
          <a:prstGeom prst="trapezoid">
            <a:avLst>
              <a:gd name="adj" fmla="val 14466"/>
            </a:avLst>
          </a:prstGeom>
          <a:solidFill>
            <a:srgbClr val="C00000"/>
          </a:solidFill>
          <a:ln>
            <a:noFill/>
          </a:ln>
        </p:spPr>
        <p:txBody>
          <a:bodyPr wrap="non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endParaRPr lang="zh-CN" altLang="en-US" sz="1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Times" panose="02020603050405020304" pitchFamily="18" charset="0"/>
            </a:endParaRPr>
          </a:p>
        </p:txBody>
      </p:sp>
      <p:sp>
        <p:nvSpPr>
          <p:cNvPr id="116" name="梯形 115">
            <a:extLst>
              <a:ext uri="{FF2B5EF4-FFF2-40B4-BE49-F238E27FC236}">
                <a16:creationId xmlns:a16="http://schemas.microsoft.com/office/drawing/2014/main" id="{5A5961A3-86E1-4811-8A85-732C7C0C386B}"/>
              </a:ext>
            </a:extLst>
          </p:cNvPr>
          <p:cNvSpPr/>
          <p:nvPr/>
        </p:nvSpPr>
        <p:spPr bwMode="auto">
          <a:xfrm>
            <a:off x="5360524" y="4646557"/>
            <a:ext cx="371160" cy="354560"/>
          </a:xfrm>
          <a:prstGeom prst="trapezoid">
            <a:avLst>
              <a:gd name="adj" fmla="val 19842"/>
            </a:avLst>
          </a:prstGeom>
          <a:solidFill>
            <a:srgbClr val="FFC000"/>
          </a:solidFill>
          <a:ln>
            <a:noFill/>
          </a:ln>
        </p:spPr>
        <p:txBody>
          <a:bodyPr wrap="non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endParaRPr lang="zh-CN" altLang="en-US" sz="1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Times" panose="02020603050405020304" pitchFamily="18" charset="0"/>
            </a:endParaRPr>
          </a:p>
        </p:txBody>
      </p:sp>
      <p:sp>
        <p:nvSpPr>
          <p:cNvPr id="117" name="梯形 116">
            <a:extLst>
              <a:ext uri="{FF2B5EF4-FFF2-40B4-BE49-F238E27FC236}">
                <a16:creationId xmlns:a16="http://schemas.microsoft.com/office/drawing/2014/main" id="{386872AE-28FA-4F34-88FA-3E6708AABDEE}"/>
              </a:ext>
            </a:extLst>
          </p:cNvPr>
          <p:cNvSpPr/>
          <p:nvPr/>
        </p:nvSpPr>
        <p:spPr bwMode="auto">
          <a:xfrm>
            <a:off x="5535665" y="4653633"/>
            <a:ext cx="434112" cy="354560"/>
          </a:xfrm>
          <a:prstGeom prst="trapezoid">
            <a:avLst/>
          </a:prstGeom>
          <a:solidFill>
            <a:srgbClr val="99CC99">
              <a:lumMod val="75000"/>
            </a:srgbClr>
          </a:solidFill>
          <a:ln>
            <a:noFill/>
          </a:ln>
        </p:spPr>
        <p:txBody>
          <a:bodyPr wrap="none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Times" panose="02020603050405020304" pitchFamily="18" charset="0"/>
            </a:endParaRPr>
          </a:p>
        </p:txBody>
      </p:sp>
      <p:sp>
        <p:nvSpPr>
          <p:cNvPr id="118" name="梯形 117">
            <a:extLst>
              <a:ext uri="{FF2B5EF4-FFF2-40B4-BE49-F238E27FC236}">
                <a16:creationId xmlns:a16="http://schemas.microsoft.com/office/drawing/2014/main" id="{2901ABA7-C403-4E63-906E-185E65A9EC5C}"/>
              </a:ext>
            </a:extLst>
          </p:cNvPr>
          <p:cNvSpPr/>
          <p:nvPr/>
        </p:nvSpPr>
        <p:spPr bwMode="auto">
          <a:xfrm>
            <a:off x="5689095" y="4649734"/>
            <a:ext cx="837109" cy="354560"/>
          </a:xfrm>
          <a:prstGeom prst="trapezoid">
            <a:avLst/>
          </a:prstGeom>
          <a:solidFill>
            <a:srgbClr val="C9A6E4"/>
          </a:solidFill>
          <a:ln>
            <a:noFill/>
          </a:ln>
        </p:spPr>
        <p:txBody>
          <a:bodyPr wrap="non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endParaRPr lang="zh-CN" altLang="en-US" sz="1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539777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0.4837"/>
  <p:tag name="ORIGINALWIDTH" val="341.9572"/>
  <p:tag name="LATEXADDIN" val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E_{\rm sig}(t) &#10;\end{equation*}&#10;&#10;\end{document}"/>
  <p:tag name="IGUANATEXSIZE" val="20"/>
  <p:tag name="IGUANATEXCURSOR" val="361"/>
  <p:tag name="TRANSPARENCY" val="True"/>
  <p:tag name="FILENAME" val=""/>
  <p:tag name="LATEXENGINEID" val="0"/>
  <p:tag name="TEMPFOLDER" val="C:\IguanaTemp\"/>
  <p:tag name="LATEXFORMHEIGHT" val="310"/>
  <p:tag name="LATEXFORMWIDTH" val="385"/>
  <p:tag name="LATEXFORMWRAP" val="True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9.7338"/>
  <p:tag name="ORIGINALWIDTH" val="483.6895"/>
  <p:tag name="LATEXADDIN" val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\Delta I_{\rm n,bb}(t) &#10;\end{equation*}&#10;&#10;\end{document}"/>
  <p:tag name="IGUANATEXSIZE" val="20"/>
  <p:tag name="IGUANATEXCURSOR" val="364"/>
  <p:tag name="TRANSPARENCY" val="True"/>
  <p:tag name="FILENAME" val=""/>
  <p:tag name="LATEXENGINEID" val="0"/>
  <p:tag name="TEMPFOLDER" val="C:\IguanaTemp\"/>
  <p:tag name="LATEXFORMHEIGHT" val="310"/>
  <p:tag name="LATEXFORMWIDTH" val="385"/>
  <p:tag name="LATEXFORMWRAP" val="True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9.7338"/>
  <p:tag name="ORIGINALWIDTH" val="556.4305"/>
  <p:tag name="LATEXADDIN" val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\Delta I_{\rm n,shot}(t) &#10;\end{equation*}&#10;&#10;\end{document}"/>
  <p:tag name="IGUANATEXSIZE" val="20"/>
  <p:tag name="IGUANATEXCURSOR" val="366"/>
  <p:tag name="TRANSPARENCY" val="True"/>
  <p:tag name="FILENAME" val=""/>
  <p:tag name="LATEXENGINEID" val="0"/>
  <p:tag name="TEMPFOLDER" val="C:\IguanaTemp\"/>
  <p:tag name="LATEXFORMHEIGHT" val="310"/>
  <p:tag name="LATEXFORMWIDTH" val="385"/>
  <p:tag name="LATEXFORMWRAP" val="True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4.237"/>
  <p:tag name="ORIGINALWIDTH" val="131.2336"/>
  <p:tag name="LATEXADDIN" val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R_s&#10;\end{equation*}&#10;&#10;\end{document}"/>
  <p:tag name="IGUANATEXSIZE" val="20"/>
  <p:tag name="IGUANATEXCURSOR" val="349"/>
  <p:tag name="TRANSPARENCY" val="True"/>
  <p:tag name="FILENAME" val=""/>
  <p:tag name="LATEXENGINEID" val="0"/>
  <p:tag name="TEMPFOLDER" val="C:\IguanaTemp\"/>
  <p:tag name="LATEXFORMHEIGHT" val="310"/>
  <p:tag name="LATEXFORMWIDTH" val="385"/>
  <p:tag name="LATEXFORMWRAP" val="True"/>
  <p:tag name="BITMAPVECTOR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3.4871"/>
  <p:tag name="ORIGINALWIDTH" val="158.2302"/>
  <p:tag name="LATEXADDIN" val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Z_{\rm in}&#10;\end{equation*}&#10;&#10;\end{document}"/>
  <p:tag name="IGUANATEXSIZE" val="20"/>
  <p:tag name="IGUANATEXCURSOR" val="357"/>
  <p:tag name="TRANSPARENCY" val="True"/>
  <p:tag name="FILENAME" val=""/>
  <p:tag name="LATEXENGINEID" val="0"/>
  <p:tag name="TEMPFOLDER" val="C:\IguanaTemp\"/>
  <p:tag name="LATEXFORMHEIGHT" val="310"/>
  <p:tag name="LATEXFORMWIDTH" val="385"/>
  <p:tag name="LATEXFORMWRAP" val="True"/>
  <p:tag name="BITMAPVECTOR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3.4871"/>
  <p:tag name="ORIGINALWIDTH" val="156.7304"/>
  <p:tag name="LATEXADDIN" val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R_{\rm T}&#10;\end{equation*}&#10;&#10;\end{document}"/>
  <p:tag name="IGUANATEXSIZE" val="20"/>
  <p:tag name="IGUANATEXCURSOR" val="353"/>
  <p:tag name="TRANSPARENCY" val="True"/>
  <p:tag name="FILENAME" val=""/>
  <p:tag name="LATEXENGINEID" val="0"/>
  <p:tag name="TEMPFOLDER" val="c:\temp\"/>
  <p:tag name="LATEXFORMHEIGHT" val="310"/>
  <p:tag name="LATEXFORMWIDTH" val="385"/>
  <p:tag name="LATEXFORMWRAP" val="True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614.1732"/>
  <p:tag name="LATEXADDIN" val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(Z_0=50\,\Omega)&#10;\end{equation*}&#10;&#10;\end{document}"/>
  <p:tag name="IGUANATEXSIZE" val="20"/>
  <p:tag name="IGUANATEXCURSOR" val="355"/>
  <p:tag name="TRANSPARENCY" val="True"/>
  <p:tag name="FILENAME" val=""/>
  <p:tag name="LATEXENGINEID" val="0"/>
  <p:tag name="TEMPFOLDER" val="C:\IguanaTemp\"/>
  <p:tag name="LATEXFORMHEIGHT" val="310"/>
  <p:tag name="LATEXFORMWIDTH" val="385"/>
  <p:tag name="LATEXFORMWRAP" val="True"/>
  <p:tag name="BITMAPVECTOR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150.7312"/>
  <p:tag name="LATEXADDIN" val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f_{\rm IF}&#10;\end{equation*}&#10;&#10;\end{document}"/>
  <p:tag name="IGUANATEXSIZE" val="20"/>
  <p:tag name="IGUANATEXCURSOR" val="355"/>
  <p:tag name="TRANSPARENCY" val="True"/>
  <p:tag name="FILENAME" val=""/>
  <p:tag name="LATEXENGINEID" val="0"/>
  <p:tag name="TEMPFOLDER" val="C:\IguanaTemp\"/>
  <p:tag name="LATEXFORMHEIGHT" val="310"/>
  <p:tag name="LATEXFORMWIDTH" val="385"/>
  <p:tag name="LATEXFORMWRAP" val="True"/>
  <p:tag name="BITMAPVECTOR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191.2261"/>
  <p:tag name="LATEXADDIN" val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\pi/2&#10;\end{equation*}&#10;&#10;\end{document}"/>
  <p:tag name="IGUANATEXSIZE" val="20"/>
  <p:tag name="IGUANATEXCURSOR" val="346"/>
  <p:tag name="TRANSPARENCY" val="True"/>
  <p:tag name="FILENAME" val=""/>
  <p:tag name="LATEXENGINEID" val="0"/>
  <p:tag name="TEMPFOLDER" val="c:\temp\"/>
  <p:tag name="LATEXFORMHEIGHT" val="310"/>
  <p:tag name="LATEXFORMWIDTH" val="385"/>
  <p:tag name="LATEXFORMWRAP" val="True"/>
  <p:tag name="BITMAPVECTOR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0.4837"/>
  <p:tag name="ORIGINALWIDTH" val="366.7042"/>
  <p:tag name="LATEXADDIN" val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P_{\rm sig}(\omega)&#10;\end{equation*}&#10;&#10;\end{document}"/>
  <p:tag name="IGUANATEXSIZE" val="20"/>
  <p:tag name="IGUANATEXCURSOR" val="364"/>
  <p:tag name="TRANSPARENCY" val="True"/>
  <p:tag name="FILENAME" val=""/>
  <p:tag name="LATEXENGINEID" val="0"/>
  <p:tag name="TEMPFOLDER" val="C:\IguanaTemp\"/>
  <p:tag name="LATEXFORMHEIGHT" val="310"/>
  <p:tag name="LATEXFORMWIDTH" val="385"/>
  <p:tag name="LATEXFORMWRAP" val="True"/>
  <p:tag name="BITMAPVECTOR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9.7338"/>
  <p:tag name="ORIGINALWIDTH" val="442.4447"/>
  <p:tag name="LATEXADDIN" val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P_{\rm n,bb}(\omega)&#10;\end{equation*}&#10;&#10;\end{document}"/>
  <p:tag name="IGUANATEXSIZE" val="20"/>
  <p:tag name="IGUANATEXCURSOR" val="357"/>
  <p:tag name="TRANSPARENCY" val="True"/>
  <p:tag name="FILENAME" val=""/>
  <p:tag name="LATEXENGINEID" val="0"/>
  <p:tag name="TEMPFOLDER" val="C:\IguanaTemp\"/>
  <p:tag name="LATEXFORMHEIGHT" val="310"/>
  <p:tag name="LATEXFORMWIDTH" val="385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9.7338"/>
  <p:tag name="ORIGINALWIDTH" val="417.6978"/>
  <p:tag name="LATEXADDIN" val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E_{\rm n,bb}(t) &#10;\end{equation*}&#10;&#10;\end{document}"/>
  <p:tag name="IGUANATEXSIZE" val="20"/>
  <p:tag name="IGUANATEXCURSOR" val="353"/>
  <p:tag name="TRANSPARENCY" val="True"/>
  <p:tag name="FILENAME" val=""/>
  <p:tag name="LATEXENGINEID" val="0"/>
  <p:tag name="TEMPFOLDER" val="C:\IguanaTemp\"/>
  <p:tag name="LATEXFORMHEIGHT" val="310"/>
  <p:tag name="LATEXFORMWIDTH" val="385"/>
  <p:tag name="LATEXFORMWRAP" val="True"/>
  <p:tag name="BITMAPVECTOR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9.7338"/>
  <p:tag name="ORIGINALWIDTH" val="515.1856"/>
  <p:tag name="LATEXADDIN" val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P_{\rm n,shot}(\omega)&#10;\end{equation*}&#10;&#10;\end{document}"/>
  <p:tag name="IGUANATEXSIZE" val="20"/>
  <p:tag name="IGUANATEXCURSOR" val="359"/>
  <p:tag name="TRANSPARENCY" val="True"/>
  <p:tag name="FILENAME" val=""/>
  <p:tag name="LATEXENGINEID" val="0"/>
  <p:tag name="TEMPFOLDER" val="C:\IguanaTemp\"/>
  <p:tag name="LATEXFORMHEIGHT" val="310"/>
  <p:tag name="LATEXFORMWIDTH" val="385"/>
  <p:tag name="LATEXFORMWRAP" val="True"/>
  <p:tag name="BITMAPVECTOR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0.4837"/>
  <p:tag name="ORIGINALWIDTH" val="320.9598"/>
  <p:tag name="LATEXADDIN" val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V_{\rm sig}(t) &#10;\end{equation*}&#10;&#10;\end{document}"/>
  <p:tag name="IGUANATEXSIZE" val="20"/>
  <p:tag name="IGUANATEXCURSOR" val="361"/>
  <p:tag name="TRANSPARENCY" val="True"/>
  <p:tag name="FILENAME" val=""/>
  <p:tag name="LATEXENGINEID" val="0"/>
  <p:tag name="TEMPFOLDER" val="C:\IguanaTemp\"/>
  <p:tag name="LATEXFORMHEIGHT" val="310"/>
  <p:tag name="LATEXFORMWIDTH" val="385"/>
  <p:tag name="LATEXFORMWRAP" val="True"/>
  <p:tag name="BITMAPVECTOR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7.9865"/>
  <p:tag name="ORIGINALWIDTH" val="306.7116"/>
  <p:tag name="LATEXADDIN" val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{\rm ADC}_{\rm I}&#10;\end{equation*}&#10;&#10;\end{document}"/>
  <p:tag name="IGUANATEXSIZE" val="20"/>
  <p:tag name="IGUANATEXCURSOR" val="362"/>
  <p:tag name="TRANSPARENCY" val="True"/>
  <p:tag name="FILENAME" val=""/>
  <p:tag name="LATEXENGINEID" val="0"/>
  <p:tag name="TEMPFOLDER" val="C:\IguanaTemp\"/>
  <p:tag name="LATEXFORMHEIGHT" val="310"/>
  <p:tag name="LATEXFORMWIDTH" val="385"/>
  <p:tag name="LATEXFORMWRAP" val="True"/>
  <p:tag name="BITMAPVECTOR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345.7068"/>
  <p:tag name="LATEXADDIN" val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{\rm ADC}_{\rm Q}&#10;\end{equation*}&#10;&#10;\end{document}"/>
  <p:tag name="IGUANATEXSIZE" val="20"/>
  <p:tag name="IGUANATEXCURSOR" val="362"/>
  <p:tag name="TRANSPARENCY" val="True"/>
  <p:tag name="FILENAME" val=""/>
  <p:tag name="LATEXENGINEID" val="0"/>
  <p:tag name="TEMPFOLDER" val="C:\IguanaTemp\"/>
  <p:tag name="LATEXFORMHEIGHT" val="310"/>
  <p:tag name="LATEXFORMWIDTH" val="385"/>
  <p:tag name="LATEXFORMWRAP" val="True"/>
  <p:tag name="BITMAPVECTOR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220.4724"/>
  <p:tag name="LATEXADDIN" val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I(n)&#10;\end{equation*}&#10;&#10;\end{document}"/>
  <p:tag name="IGUANATEXSIZE" val="20"/>
  <p:tag name="IGUANATEXCURSOR" val="350"/>
  <p:tag name="TRANSPARENCY" val="True"/>
  <p:tag name="FILENAME" val=""/>
  <p:tag name="LATEXENGINEID" val="0"/>
  <p:tag name="TEMPFOLDER" val="C:\IguanaTemp\"/>
  <p:tag name="LATEXFORMHEIGHT" val="310"/>
  <p:tag name="LATEXFORMWIDTH" val="385"/>
  <p:tag name="LATEXFORMWRAP" val="True"/>
  <p:tag name="BITMAPVECTOR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251.9685"/>
  <p:tag name="LATEXADDIN" val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Q(n)&#10;\end{equation*}&#10;&#10;\end{document}"/>
  <p:tag name="IGUANATEXSIZE" val="20"/>
  <p:tag name="IGUANATEXCURSOR" val="347"/>
  <p:tag name="TRANSPARENCY" val="True"/>
  <p:tag name="FILENAME" val=""/>
  <p:tag name="LATEXENGINEID" val="0"/>
  <p:tag name="TEMPFOLDER" val="C:\IguanaTemp\"/>
  <p:tag name="LATEXFORMHEIGHT" val="310"/>
  <p:tag name="LATEXFORMWIDTH" val="385"/>
  <p:tag name="LATEXFORMWRAP" val="True"/>
  <p:tag name="BITMAPVECTOR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0.4837"/>
  <p:tag name="ORIGINALWIDTH" val="320.9598"/>
  <p:tag name="LATEXADDIN" val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V_{\rm sig}(t) &#10;\end{equation*}&#10;&#10;\end{document}"/>
  <p:tag name="IGUANATEXSIZE" val="20"/>
  <p:tag name="IGUANATEXCURSOR" val="361"/>
  <p:tag name="TRANSPARENCY" val="True"/>
  <p:tag name="FILENAME" val=""/>
  <p:tag name="LATEXENGINEID" val="0"/>
  <p:tag name="TEMPFOLDER" val="C:\IguanaTemp\"/>
  <p:tag name="LATEXFORMHEIGHT" val="310"/>
  <p:tag name="LATEXFORMWIDTH" val="385"/>
  <p:tag name="LATEXFORMWRAP" val="True"/>
  <p:tag name="BITMAPVECTOR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9.7338"/>
  <p:tag name="ORIGINALWIDTH" val="426.6967"/>
  <p:tag name="LATEXADDIN" val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P_{\rm n,th}(\omega)&#10;\end{equation*}&#10;&#10;\end{document}"/>
  <p:tag name="IGUANATEXSIZE" val="20"/>
  <p:tag name="IGUANATEXCURSOR" val="357"/>
  <p:tag name="TRANSPARENCY" val="True"/>
  <p:tag name="FILENAME" val=""/>
  <p:tag name="LATEXENGINEID" val="0"/>
  <p:tag name="TEMPFOLDER" val="c:\temp\"/>
  <p:tag name="LATEXFORMHEIGHT" val="310"/>
  <p:tag name="LATEXFORMWIDTH" val="385"/>
  <p:tag name="LATEXFORMWRAP" val="True"/>
  <p:tag name="BITMAPVECTOR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3.2283"/>
  <p:tag name="ORIGINALWIDTH" val="344.207"/>
  <p:tag name="LATEXADDIN" val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\overline{V_{\rm n, TIA}^2}&#10;\end{equation*}&#10;&#10;\end{document}"/>
  <p:tag name="IGUANATEXSIZE" val="20"/>
  <p:tag name="IGUANATEXCURSOR" val="355"/>
  <p:tag name="TRANSPARENCY" val="True"/>
  <p:tag name="FILENAME" val=""/>
  <p:tag name="LATEXENGINEID" val="0"/>
  <p:tag name="TEMPFOLDER" val="c:\temp\"/>
  <p:tag name="LATEXFORMHEIGHT" val="310"/>
  <p:tag name="LATEXFORMWIDTH" val="385"/>
  <p:tag name="LATEXFORMWRAP" val="True"/>
  <p:tag name="BITMAPVECTOR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3.2283"/>
  <p:tag name="ORIGINALWIDTH" val="326.2092"/>
  <p:tag name="LATEXADDIN" val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\overline{I_{\rm n, TIA}^2}&#10;\end{equation*}&#10;&#10;\end{document}"/>
  <p:tag name="IGUANATEXSIZE" val="20"/>
  <p:tag name="IGUANATEXCURSOR" val="373"/>
  <p:tag name="TRANSPARENCY" val="True"/>
  <p:tag name="FILENAME" val=""/>
  <p:tag name="LATEXENGINEID" val="0"/>
  <p:tag name="TEMPFOLDER" val="c:\temp\"/>
  <p:tag name="LATEXFORMHEIGHT" val="310"/>
  <p:tag name="LATEXFORMWIDTH" val="385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222.7221"/>
  <p:tag name="LATEXADDIN" val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P(t)&#10;\end{equation*}&#10;&#10;\end{document}"/>
  <p:tag name="IGUANATEXSIZE" val="20"/>
  <p:tag name="IGUANATEXCURSOR" val="350"/>
  <p:tag name="TRANSPARENCY" val="True"/>
  <p:tag name="FILENAME" val=""/>
  <p:tag name="LATEXENGINEID" val="0"/>
  <p:tag name="TEMPFOLDER" val="C:\IguanaTemp\"/>
  <p:tag name="LATEXFORMHEIGHT" val="310"/>
  <p:tag name="LATEXFORMWIDTH" val="385"/>
  <p:tag name="LATEXFORMWRAP" val="True"/>
  <p:tag name="BITMAPVECTOR" val="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222.7221"/>
  <p:tag name="LATEXADDIN" val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P(t)&#10;\end{equation*}&#10;&#10;\end{document}"/>
  <p:tag name="IGUANATEXSIZE" val="20"/>
  <p:tag name="IGUANATEXCURSOR" val="350"/>
  <p:tag name="TRANSPARENCY" val="True"/>
  <p:tag name="FILENAME" val=""/>
  <p:tag name="LATEXENGINEID" val="0"/>
  <p:tag name="TEMPFOLDER" val="C:\IguanaTemp\"/>
  <p:tag name="LATEXFORMHEIGHT" val="310"/>
  <p:tag name="LATEXFORMWIDTH" val="385"/>
  <p:tag name="LATEXFORMWRAP" val="True"/>
  <p:tag name="BITMAPVECTOR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232.4709"/>
  <p:tag name="LATEXADDIN" val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W/2&#10;\end{equation*}&#10;&#10;\end{document}"/>
  <p:tag name="IGUANATEXSIZE" val="20"/>
  <p:tag name="IGUANATEXCURSOR" val="349"/>
  <p:tag name="TRANSPARENCY" val="True"/>
  <p:tag name="FILENAME" val=""/>
  <p:tag name="LATEXENGINEID" val="0"/>
  <p:tag name="TEMPFOLDER" val="c:\temp\"/>
  <p:tag name="LATEXFORMHEIGHT" val="310"/>
  <p:tag name="LATEXFORMWIDTH" val="385"/>
  <p:tag name="LATEXFORMWRAP" val="True"/>
  <p:tag name="BITMAPVECTOR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232.4709"/>
  <p:tag name="LATEXADDIN" val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W/2&#10;\end{equation*}&#10;&#10;\end{document}"/>
  <p:tag name="IGUANATEXSIZE" val="20"/>
  <p:tag name="IGUANATEXCURSOR" val="349"/>
  <p:tag name="TRANSPARENCY" val="True"/>
  <p:tag name="FILENAME" val=""/>
  <p:tag name="LATEXENGINEID" val="0"/>
  <p:tag name="TEMPFOLDER" val="c:\temp\"/>
  <p:tag name="LATEXFORMHEIGHT" val="310"/>
  <p:tag name="LATEXFORMWIDTH" val="385"/>
  <p:tag name="LATEXFORMWRAP" val="True"/>
  <p:tag name="BITMAPVECTOR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326.2092"/>
  <p:tag name="LATEXADDIN" val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I_{\rm BB}(t) &#10;\end{equation*}&#10;&#10;\end{document}"/>
  <p:tag name="IGUANATEXSIZE" val="20"/>
  <p:tag name="IGUANATEXCURSOR" val="355"/>
  <p:tag name="TRANSPARENCY" val="True"/>
  <p:tag name="FILENAME" val=""/>
  <p:tag name="LATEXENGINEID" val="0"/>
  <p:tag name="TEMPFOLDER" val="c:\temp\"/>
  <p:tag name="LATEXFORMHEIGHT" val="310"/>
  <p:tag name="LATEXFORMWIDTH" val="385"/>
  <p:tag name="LATEXFORMWRAP" val="True"/>
  <p:tag name="BITMAPVECTOR" val="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367.4541"/>
  <p:tag name="LATEXADDIN" val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Q_{\rm BB}(t) &#10;\end{equation*}&#10;&#10;\end{document}"/>
  <p:tag name="IGUANATEXSIZE" val="20"/>
  <p:tag name="IGUANATEXCURSOR" val="347"/>
  <p:tag name="TRANSPARENCY" val="True"/>
  <p:tag name="FILENAME" val=""/>
  <p:tag name="LATEXENGINEID" val="0"/>
  <p:tag name="TEMPFOLDER" val="c:\temp\"/>
  <p:tag name="LATEXFORMHEIGHT" val="310"/>
  <p:tag name="LATEXFORMWIDTH" val="385"/>
  <p:tag name="LATEXFORMWRAP" val="True"/>
  <p:tag name="BITMAPVECTOR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544.4319"/>
  <p:tag name="LATEXADDIN" val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T_s = 1/W&#10;\end{equation*}&#10;&#10;\end{document}"/>
  <p:tag name="IGUANATEXSIZE" val="20"/>
  <p:tag name="IGUANATEXCURSOR" val="355"/>
  <p:tag name="TRANSPARENCY" val="True"/>
  <p:tag name="FILENAME" val=""/>
  <p:tag name="LATEXENGINEID" val="0"/>
  <p:tag name="TEMPFOLDER" val="c:\temp\"/>
  <p:tag name="LATEXFORMHEIGHT" val="310"/>
  <p:tag name="LATEXFORMWIDTH" val="385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9.7338"/>
  <p:tag name="ORIGINALWIDTH" val="296.9629"/>
  <p:tag name="LATEXADDIN" val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I_{\rm ph}(t)&#10;\end{equation*}&#10;&#10;\end{document}"/>
  <p:tag name="IGUANATEXSIZE" val="20"/>
  <p:tag name="IGUANATEXCURSOR" val="359"/>
  <p:tag name="TRANSPARENCY" val="True"/>
  <p:tag name="FILENAME" val=""/>
  <p:tag name="LATEXENGINEID" val="0"/>
  <p:tag name="TEMPFOLDER" val="C:\IguanaTemp\"/>
  <p:tag name="LATEXFORMHEIGHT" val="310"/>
  <p:tag name="LATEXFORMWIDTH" val="385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4.73937"/>
  <p:tag name="ORIGINALWIDTH" val="75.74055"/>
  <p:tag name="LATEXADDIN" val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L&#10;\end{equation*}&#10;&#10;\end{document}"/>
  <p:tag name="IGUANATEXSIZE" val="20"/>
  <p:tag name="IGUANATEXCURSOR" val="347"/>
  <p:tag name="TRANSPARENCY" val="True"/>
  <p:tag name="FILENAME" val=""/>
  <p:tag name="LATEXENGINEID" val="0"/>
  <p:tag name="TEMPFOLDER" val="C:\IguanaTemp\"/>
  <p:tag name="LATEXFORMHEIGHT" val="310"/>
  <p:tag name="LATEXFORMWIDTH" val="385"/>
  <p:tag name="LATEXFORMWRAP" val="True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62.99213"/>
  <p:tag name="LATEXADDIN" val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x&#10;\end{equation*}&#10;&#10;\end{document}"/>
  <p:tag name="IGUANATEXSIZE" val="20"/>
  <p:tag name="IGUANATEXCURSOR" val="347"/>
  <p:tag name="TRANSPARENCY" val="True"/>
  <p:tag name="FILENAME" val=""/>
  <p:tag name="LATEXENGINEID" val="0"/>
  <p:tag name="TEMPFOLDER" val="C:\IguanaTemp\"/>
  <p:tag name="LATEXFORMHEIGHT" val="310"/>
  <p:tag name="LATEXFORMWIDTH" val="385"/>
  <p:tag name="LATEXFORMWRAP" val="True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0.24"/>
  <p:tag name="ORIGINALWIDTH" val="58.49268"/>
  <p:tag name="LATEXADDIN" val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y&#10;\end{equation*}&#10;&#10;\end{document}"/>
  <p:tag name="IGUANATEXSIZE" val="20"/>
  <p:tag name="IGUANATEXCURSOR" val="347"/>
  <p:tag name="TRANSPARENCY" val="True"/>
  <p:tag name="FILENAME" val=""/>
  <p:tag name="LATEXENGINEID" val="0"/>
  <p:tag name="TEMPFOLDER" val="C:\IguanaTemp\"/>
  <p:tag name="LATEXFORMHEIGHT" val="310"/>
  <p:tag name="LATEXFORMWIDTH" val="385"/>
  <p:tag name="LATEXFORMWRAP" val="True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53.24331"/>
  <p:tag name="LATEXADDIN" val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z&#10;\end{equation*}&#10;&#10;\end{document}"/>
  <p:tag name="IGUANATEXSIZE" val="20"/>
  <p:tag name="IGUANATEXCURSOR" val="347"/>
  <p:tag name="TRANSPARENCY" val="True"/>
  <p:tag name="FILENAME" val=""/>
  <p:tag name="LATEXENGINEID" val="0"/>
  <p:tag name="TEMPFOLDER" val="C:\IguanaTemp\"/>
  <p:tag name="LATEXFORMHEIGHT" val="310"/>
  <p:tag name="LATEXFORMWIDTH" val="385"/>
  <p:tag name="LATEXFORMWRAP" val="True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0.4837"/>
  <p:tag name="ORIGINALWIDTH" val="407.949"/>
  <p:tag name="LATEXADDIN" val="\documentclass{article}&#10;\usepackage{amsmath}&#10;\usepackage{amsfonts}&#10;\usepackage{bm, bbm}&#10;\usepackage{color}&#10;&#10;\newcommand{\ri}{{\mathrm{i}}}&#10;\newcommand{\red}[1]{\textcolor{red}{#1}}&#10;\newcommand{\diff}{{\mathrm{d}}}&#10;\newcommand{\tr}{{\rm{tr}}}&#10;&#10;\def \T {^{\mathsf{T}}}&#10;\def \H {^{\mathsf{H}}}&#10;&#10;\pagestyle{empty}&#10;\begin{document}&#10;&#10;\begin{equation*}&#10;\Delta I_{\rm sig}(t) &#10;\end{equation*}&#10;&#10;\end{document}"/>
  <p:tag name="IGUANATEXSIZE" val="20"/>
  <p:tag name="IGUANATEXCURSOR" val="368"/>
  <p:tag name="TRANSPARENCY" val="True"/>
  <p:tag name="FILENAME" val=""/>
  <p:tag name="LATEXENGINEID" val="0"/>
  <p:tag name="TEMPFOLDER" val="C:\IguanaTemp\"/>
  <p:tag name="LATEXFORMHEIGHT" val="310"/>
  <p:tag name="LATEXFORMWIDTH" val="385"/>
  <p:tag name="LATEXFORMWRAP" val="True"/>
  <p:tag name="BITMAPVECTOR" val="0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2728</TotalTime>
  <Pages>0</Pages>
  <Words>205</Words>
  <Characters>0</Characters>
  <Application>Microsoft Office PowerPoint</Application>
  <DocSecurity>0</DocSecurity>
  <PresentationFormat>宽屏</PresentationFormat>
  <Lines>0</Lines>
  <Paragraphs>121</Paragraphs>
  <Slides>6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等线</vt:lpstr>
      <vt:lpstr>等线 Light</vt:lpstr>
      <vt:lpstr>黑体</vt:lpstr>
      <vt:lpstr>微软雅黑</vt:lpstr>
      <vt:lpstr>Arial</vt:lpstr>
      <vt:lpstr>Times</vt:lpstr>
      <vt:lpstr>Times New Roman</vt:lpstr>
      <vt:lpstr>Office 主题​​</vt:lpstr>
      <vt:lpstr>Office 主题​​</vt:lpstr>
      <vt:lpstr>Visio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Concatenated Polar codes</dc:title>
  <dc:creator>John Zhu</dc:creator>
  <cp:lastModifiedBy>John Zhu</cp:lastModifiedBy>
  <cp:revision>4948</cp:revision>
  <cp:lastPrinted>2019-02-15T03:05:49Z</cp:lastPrinted>
  <dcterms:created xsi:type="dcterms:W3CDTF">2003-09-07T20:27:20Z</dcterms:created>
  <dcterms:modified xsi:type="dcterms:W3CDTF">2025-10-15T06:41:39Z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2052-9.1.0.4468</vt:lpwstr>
  </property>
</Properties>
</file>